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24"/>
  </p:notesMasterIdLst>
  <p:sldIdLst>
    <p:sldId id="256" r:id="rId2"/>
    <p:sldId id="258" r:id="rId3"/>
    <p:sldId id="259" r:id="rId4"/>
    <p:sldId id="260" r:id="rId5"/>
    <p:sldId id="271" r:id="rId6"/>
    <p:sldId id="261" r:id="rId7"/>
    <p:sldId id="262" r:id="rId8"/>
    <p:sldId id="270" r:id="rId9"/>
    <p:sldId id="307" r:id="rId10"/>
    <p:sldId id="272" r:id="rId11"/>
    <p:sldId id="308" r:id="rId12"/>
    <p:sldId id="309" r:id="rId13"/>
    <p:sldId id="310" r:id="rId14"/>
    <p:sldId id="311" r:id="rId15"/>
    <p:sldId id="312" r:id="rId16"/>
    <p:sldId id="313" r:id="rId17"/>
    <p:sldId id="264" r:id="rId18"/>
    <p:sldId id="314" r:id="rId19"/>
    <p:sldId id="315" r:id="rId20"/>
    <p:sldId id="316" r:id="rId21"/>
    <p:sldId id="263" r:id="rId22"/>
    <p:sldId id="286" r:id="rId23"/>
  </p:sldIdLst>
  <p:sldSz cx="9144000" cy="5143500" type="screen16x9"/>
  <p:notesSz cx="6858000" cy="9144000"/>
  <p:embeddedFontLst>
    <p:embeddedFont>
      <p:font typeface="Caveat Brush" panose="020B0604020202020204" charset="0"/>
      <p:regular r:id="rId25"/>
    </p:embeddedFont>
    <p:embeddedFont>
      <p:font typeface="Montserrat" panose="020B060402020202020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Raleway" panose="020B0604020202020204" charset="0"/>
      <p:regular r:id="rId34"/>
      <p:bold r:id="rId35"/>
      <p:italic r:id="rId36"/>
      <p:boldItalic r:id="rId37"/>
    </p:embeddedFont>
    <p:embeddedFont>
      <p:font typeface="Barlow Semi Condensed Light"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CAD290B-00C3-42A3-ADC7-5E73352092A7}">
  <a:tblStyle styleId="{CCAD290B-00C3-42A3-ADC7-5E73352092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289786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aa945ae158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aa945ae158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b1c5c11f9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b1c5c11f9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61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b2472aaf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b2472aaf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860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b2472aaf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b2472aaf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714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b2472aaf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b2472aaf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44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b2472aaf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b2472aaf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855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b1c5c11f9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b1c5c11f9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3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aa945ae15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aa945ae1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b1c5c11f9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b1c5c11f9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8469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aa945ae15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aa945ae1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49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b2472aaf0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b2472aaf0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b1c5c11f9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b1c5c11f9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2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b2472aaf08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b2472aaf08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gaa945ae158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3" name="Google Shape;2023;gaa945ae158_0_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b1c5c11f91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b1c5c11f91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b2472aaf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b2472aaf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aa945ae158_0_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aa945ae158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b2472aaf0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2" name="Google Shape;1032;gb2472aaf0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b2472aaf0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b2472aaf0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aa945ae158_0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aa945ae158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b2472aaf0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b2472aaf0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01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939950" y="3124000"/>
            <a:ext cx="5264100" cy="11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939900" y="4296100"/>
            <a:ext cx="5264100" cy="322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2863050" y="2958150"/>
            <a:ext cx="3417900" cy="46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2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6" name="Google Shape;236;p14"/>
          <p:cNvSpPr txBox="1">
            <a:spLocks noGrp="1"/>
          </p:cNvSpPr>
          <p:nvPr>
            <p:ph type="subTitle" idx="1"/>
          </p:nvPr>
        </p:nvSpPr>
        <p:spPr>
          <a:xfrm>
            <a:off x="1928825" y="1723050"/>
            <a:ext cx="52863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sz="2200">
                <a:latin typeface="Raleway"/>
                <a:ea typeface="Raleway"/>
                <a:cs typeface="Raleway"/>
                <a:sym typeface="Raleway"/>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37" name="Google Shape;237;p14"/>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2">
  <p:cSld name="CUSTOM_2_2">
    <p:spTree>
      <p:nvGrpSpPr>
        <p:cNvPr id="1" name="Shape 281"/>
        <p:cNvGrpSpPr/>
        <p:nvPr/>
      </p:nvGrpSpPr>
      <p:grpSpPr>
        <a:xfrm>
          <a:off x="0" y="0"/>
          <a:ext cx="0" cy="0"/>
          <a:chOff x="0" y="0"/>
          <a:chExt cx="0" cy="0"/>
        </a:xfrm>
      </p:grpSpPr>
      <p:sp>
        <p:nvSpPr>
          <p:cNvPr id="282" name="Google Shape;282;p16"/>
          <p:cNvSpPr txBox="1">
            <a:spLocks noGrp="1"/>
          </p:cNvSpPr>
          <p:nvPr>
            <p:ph type="subTitle" idx="1"/>
          </p:nvPr>
        </p:nvSpPr>
        <p:spPr>
          <a:xfrm>
            <a:off x="888175" y="2582000"/>
            <a:ext cx="2023500" cy="7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vl1pPr>
            <a:lvl2pPr lvl="1" algn="ctr" rtl="0">
              <a:spcBef>
                <a:spcPts val="0"/>
              </a:spcBef>
              <a:spcAft>
                <a:spcPts val="0"/>
              </a:spcAft>
              <a:buSzPts val="900"/>
              <a:buNone/>
              <a:defRPr/>
            </a:lvl2pPr>
            <a:lvl3pPr lvl="2" algn="ctr" rtl="0">
              <a:spcBef>
                <a:spcPts val="1600"/>
              </a:spcBef>
              <a:spcAft>
                <a:spcPts val="0"/>
              </a:spcAft>
              <a:buSzPts val="900"/>
              <a:buNone/>
              <a:defRPr/>
            </a:lvl3pPr>
            <a:lvl4pPr lvl="3" algn="ctr" rtl="0">
              <a:spcBef>
                <a:spcPts val="1600"/>
              </a:spcBef>
              <a:spcAft>
                <a:spcPts val="0"/>
              </a:spcAft>
              <a:buSzPts val="900"/>
              <a:buNone/>
              <a:defRPr/>
            </a:lvl4pPr>
            <a:lvl5pPr lvl="4" algn="ctr" rtl="0">
              <a:spcBef>
                <a:spcPts val="1600"/>
              </a:spcBef>
              <a:spcAft>
                <a:spcPts val="0"/>
              </a:spcAft>
              <a:buSzPts val="900"/>
              <a:buNone/>
              <a:defRPr/>
            </a:lvl5pPr>
            <a:lvl6pPr lvl="5" algn="ctr" rtl="0">
              <a:spcBef>
                <a:spcPts val="1600"/>
              </a:spcBef>
              <a:spcAft>
                <a:spcPts val="0"/>
              </a:spcAft>
              <a:buSzPts val="900"/>
              <a:buNone/>
              <a:defRPr/>
            </a:lvl6pPr>
            <a:lvl7pPr lvl="6" algn="ctr" rtl="0">
              <a:spcBef>
                <a:spcPts val="1600"/>
              </a:spcBef>
              <a:spcAft>
                <a:spcPts val="0"/>
              </a:spcAft>
              <a:buSzPts val="900"/>
              <a:buNone/>
              <a:defRPr/>
            </a:lvl7pPr>
            <a:lvl8pPr lvl="7" algn="ctr" rtl="0">
              <a:spcBef>
                <a:spcPts val="1600"/>
              </a:spcBef>
              <a:spcAft>
                <a:spcPts val="0"/>
              </a:spcAft>
              <a:buSzPts val="900"/>
              <a:buNone/>
              <a:defRPr/>
            </a:lvl8pPr>
            <a:lvl9pPr lvl="8" algn="ctr" rtl="0">
              <a:spcBef>
                <a:spcPts val="1600"/>
              </a:spcBef>
              <a:spcAft>
                <a:spcPts val="1600"/>
              </a:spcAft>
              <a:buSzPts val="900"/>
              <a:buNone/>
              <a:defRPr/>
            </a:lvl9pPr>
          </a:lstStyle>
          <a:p>
            <a:endParaRPr/>
          </a:p>
        </p:txBody>
      </p:sp>
      <p:sp>
        <p:nvSpPr>
          <p:cNvPr id="283" name="Google Shape;283;p16"/>
          <p:cNvSpPr txBox="1">
            <a:spLocks noGrp="1"/>
          </p:cNvSpPr>
          <p:nvPr>
            <p:ph type="title"/>
          </p:nvPr>
        </p:nvSpPr>
        <p:spPr>
          <a:xfrm>
            <a:off x="888175" y="2148500"/>
            <a:ext cx="2023500" cy="4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algn="ctr" rtl="0">
              <a:spcBef>
                <a:spcPts val="0"/>
              </a:spcBef>
              <a:spcAft>
                <a:spcPts val="0"/>
              </a:spcAft>
              <a:buSzPts val="2800"/>
              <a:buNone/>
              <a:defRPr>
                <a:latin typeface="Montserrat"/>
                <a:ea typeface="Montserrat"/>
                <a:cs typeface="Montserrat"/>
                <a:sym typeface="Montserrat"/>
              </a:defRPr>
            </a:lvl2pPr>
            <a:lvl3pPr lvl="2" algn="ctr" rtl="0">
              <a:spcBef>
                <a:spcPts val="0"/>
              </a:spcBef>
              <a:spcAft>
                <a:spcPts val="0"/>
              </a:spcAft>
              <a:buSzPts val="2800"/>
              <a:buNone/>
              <a:defRPr>
                <a:latin typeface="Montserrat"/>
                <a:ea typeface="Montserrat"/>
                <a:cs typeface="Montserrat"/>
                <a:sym typeface="Montserrat"/>
              </a:defRPr>
            </a:lvl3pPr>
            <a:lvl4pPr lvl="3" algn="ctr" rtl="0">
              <a:spcBef>
                <a:spcPts val="0"/>
              </a:spcBef>
              <a:spcAft>
                <a:spcPts val="0"/>
              </a:spcAft>
              <a:buSzPts val="2800"/>
              <a:buNone/>
              <a:defRPr>
                <a:latin typeface="Montserrat"/>
                <a:ea typeface="Montserrat"/>
                <a:cs typeface="Montserrat"/>
                <a:sym typeface="Montserrat"/>
              </a:defRPr>
            </a:lvl4pPr>
            <a:lvl5pPr lvl="4" algn="ctr" rtl="0">
              <a:spcBef>
                <a:spcPts val="0"/>
              </a:spcBef>
              <a:spcAft>
                <a:spcPts val="0"/>
              </a:spcAft>
              <a:buSzPts val="2800"/>
              <a:buNone/>
              <a:defRPr>
                <a:latin typeface="Montserrat"/>
                <a:ea typeface="Montserrat"/>
                <a:cs typeface="Montserrat"/>
                <a:sym typeface="Montserrat"/>
              </a:defRPr>
            </a:lvl5pPr>
            <a:lvl6pPr lvl="5" algn="ctr" rtl="0">
              <a:spcBef>
                <a:spcPts val="0"/>
              </a:spcBef>
              <a:spcAft>
                <a:spcPts val="0"/>
              </a:spcAft>
              <a:buSzPts val="2800"/>
              <a:buNone/>
              <a:defRPr>
                <a:latin typeface="Montserrat"/>
                <a:ea typeface="Montserrat"/>
                <a:cs typeface="Montserrat"/>
                <a:sym typeface="Montserrat"/>
              </a:defRPr>
            </a:lvl6pPr>
            <a:lvl7pPr lvl="6" algn="ctr" rtl="0">
              <a:spcBef>
                <a:spcPts val="0"/>
              </a:spcBef>
              <a:spcAft>
                <a:spcPts val="0"/>
              </a:spcAft>
              <a:buSzPts val="2800"/>
              <a:buNone/>
              <a:defRPr>
                <a:latin typeface="Montserrat"/>
                <a:ea typeface="Montserrat"/>
                <a:cs typeface="Montserrat"/>
                <a:sym typeface="Montserrat"/>
              </a:defRPr>
            </a:lvl7pPr>
            <a:lvl8pPr lvl="7" algn="ctr" rtl="0">
              <a:spcBef>
                <a:spcPts val="0"/>
              </a:spcBef>
              <a:spcAft>
                <a:spcPts val="0"/>
              </a:spcAft>
              <a:buSzPts val="2800"/>
              <a:buNone/>
              <a:defRPr>
                <a:latin typeface="Montserrat"/>
                <a:ea typeface="Montserrat"/>
                <a:cs typeface="Montserrat"/>
                <a:sym typeface="Montserrat"/>
              </a:defRPr>
            </a:lvl8pPr>
            <a:lvl9pPr lvl="8" algn="ctr" rtl="0">
              <a:spcBef>
                <a:spcPts val="0"/>
              </a:spcBef>
              <a:spcAft>
                <a:spcPts val="0"/>
              </a:spcAft>
              <a:buSzPts val="2800"/>
              <a:buNone/>
              <a:defRPr>
                <a:latin typeface="Montserrat"/>
                <a:ea typeface="Montserrat"/>
                <a:cs typeface="Montserrat"/>
                <a:sym typeface="Montserrat"/>
              </a:defRPr>
            </a:lvl9pPr>
          </a:lstStyle>
          <a:p>
            <a:endParaRPr/>
          </a:p>
        </p:txBody>
      </p:sp>
      <p:sp>
        <p:nvSpPr>
          <p:cNvPr id="284" name="Google Shape;284;p16"/>
          <p:cNvSpPr txBox="1">
            <a:spLocks noGrp="1"/>
          </p:cNvSpPr>
          <p:nvPr>
            <p:ph type="title" idx="2"/>
          </p:nvPr>
        </p:nvSpPr>
        <p:spPr>
          <a:xfrm>
            <a:off x="720000" y="540000"/>
            <a:ext cx="7704000" cy="47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85" name="Google Shape;285;p16"/>
          <p:cNvSpPr txBox="1">
            <a:spLocks noGrp="1"/>
          </p:cNvSpPr>
          <p:nvPr>
            <p:ph type="subTitle" idx="3"/>
          </p:nvPr>
        </p:nvSpPr>
        <p:spPr>
          <a:xfrm>
            <a:off x="3560242" y="2582000"/>
            <a:ext cx="2023500" cy="78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400">
                <a:solidFill>
                  <a:srgbClr val="272727"/>
                </a:solidFill>
              </a:defRPr>
            </a:lvl1pPr>
            <a:lvl2pPr lvl="1" algn="ctr" rtl="0">
              <a:spcBef>
                <a:spcPts val="1600"/>
              </a:spcBef>
              <a:spcAft>
                <a:spcPts val="0"/>
              </a:spcAft>
              <a:buSzPts val="900"/>
              <a:buNone/>
              <a:defRPr/>
            </a:lvl2pPr>
            <a:lvl3pPr lvl="2" algn="ctr" rtl="0">
              <a:spcBef>
                <a:spcPts val="1600"/>
              </a:spcBef>
              <a:spcAft>
                <a:spcPts val="0"/>
              </a:spcAft>
              <a:buSzPts val="900"/>
              <a:buNone/>
              <a:defRPr/>
            </a:lvl3pPr>
            <a:lvl4pPr lvl="3" algn="ctr" rtl="0">
              <a:spcBef>
                <a:spcPts val="1600"/>
              </a:spcBef>
              <a:spcAft>
                <a:spcPts val="0"/>
              </a:spcAft>
              <a:buSzPts val="900"/>
              <a:buNone/>
              <a:defRPr/>
            </a:lvl4pPr>
            <a:lvl5pPr lvl="4" algn="ctr" rtl="0">
              <a:spcBef>
                <a:spcPts val="1600"/>
              </a:spcBef>
              <a:spcAft>
                <a:spcPts val="0"/>
              </a:spcAft>
              <a:buSzPts val="900"/>
              <a:buNone/>
              <a:defRPr/>
            </a:lvl5pPr>
            <a:lvl6pPr lvl="5" algn="ctr" rtl="0">
              <a:spcBef>
                <a:spcPts val="1600"/>
              </a:spcBef>
              <a:spcAft>
                <a:spcPts val="0"/>
              </a:spcAft>
              <a:buSzPts val="900"/>
              <a:buNone/>
              <a:defRPr/>
            </a:lvl6pPr>
            <a:lvl7pPr lvl="6" algn="ctr" rtl="0">
              <a:spcBef>
                <a:spcPts val="1600"/>
              </a:spcBef>
              <a:spcAft>
                <a:spcPts val="0"/>
              </a:spcAft>
              <a:buSzPts val="900"/>
              <a:buNone/>
              <a:defRPr/>
            </a:lvl7pPr>
            <a:lvl8pPr lvl="7" algn="ctr" rtl="0">
              <a:spcBef>
                <a:spcPts val="1600"/>
              </a:spcBef>
              <a:spcAft>
                <a:spcPts val="0"/>
              </a:spcAft>
              <a:buSzPts val="900"/>
              <a:buNone/>
              <a:defRPr/>
            </a:lvl8pPr>
            <a:lvl9pPr lvl="8" algn="ctr" rtl="0">
              <a:spcBef>
                <a:spcPts val="1600"/>
              </a:spcBef>
              <a:spcAft>
                <a:spcPts val="1600"/>
              </a:spcAft>
              <a:buSzPts val="900"/>
              <a:buNone/>
              <a:defRPr/>
            </a:lvl9pPr>
          </a:lstStyle>
          <a:p>
            <a:endParaRPr/>
          </a:p>
        </p:txBody>
      </p:sp>
      <p:sp>
        <p:nvSpPr>
          <p:cNvPr id="286" name="Google Shape;286;p16"/>
          <p:cNvSpPr txBox="1">
            <a:spLocks noGrp="1"/>
          </p:cNvSpPr>
          <p:nvPr>
            <p:ph type="title" idx="4"/>
          </p:nvPr>
        </p:nvSpPr>
        <p:spPr>
          <a:xfrm>
            <a:off x="3560238" y="2148500"/>
            <a:ext cx="2023500" cy="4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algn="ctr" rtl="0">
              <a:spcBef>
                <a:spcPts val="0"/>
              </a:spcBef>
              <a:spcAft>
                <a:spcPts val="0"/>
              </a:spcAft>
              <a:buSzPts val="2800"/>
              <a:buNone/>
              <a:defRPr>
                <a:latin typeface="Montserrat"/>
                <a:ea typeface="Montserrat"/>
                <a:cs typeface="Montserrat"/>
                <a:sym typeface="Montserrat"/>
              </a:defRPr>
            </a:lvl2pPr>
            <a:lvl3pPr lvl="2" algn="ctr" rtl="0">
              <a:spcBef>
                <a:spcPts val="0"/>
              </a:spcBef>
              <a:spcAft>
                <a:spcPts val="0"/>
              </a:spcAft>
              <a:buSzPts val="2800"/>
              <a:buNone/>
              <a:defRPr>
                <a:latin typeface="Montserrat"/>
                <a:ea typeface="Montserrat"/>
                <a:cs typeface="Montserrat"/>
                <a:sym typeface="Montserrat"/>
              </a:defRPr>
            </a:lvl3pPr>
            <a:lvl4pPr lvl="3" algn="ctr" rtl="0">
              <a:spcBef>
                <a:spcPts val="0"/>
              </a:spcBef>
              <a:spcAft>
                <a:spcPts val="0"/>
              </a:spcAft>
              <a:buSzPts val="2800"/>
              <a:buNone/>
              <a:defRPr>
                <a:latin typeface="Montserrat"/>
                <a:ea typeface="Montserrat"/>
                <a:cs typeface="Montserrat"/>
                <a:sym typeface="Montserrat"/>
              </a:defRPr>
            </a:lvl4pPr>
            <a:lvl5pPr lvl="4" algn="ctr" rtl="0">
              <a:spcBef>
                <a:spcPts val="0"/>
              </a:spcBef>
              <a:spcAft>
                <a:spcPts val="0"/>
              </a:spcAft>
              <a:buSzPts val="2800"/>
              <a:buNone/>
              <a:defRPr>
                <a:latin typeface="Montserrat"/>
                <a:ea typeface="Montserrat"/>
                <a:cs typeface="Montserrat"/>
                <a:sym typeface="Montserrat"/>
              </a:defRPr>
            </a:lvl5pPr>
            <a:lvl6pPr lvl="5" algn="ctr" rtl="0">
              <a:spcBef>
                <a:spcPts val="0"/>
              </a:spcBef>
              <a:spcAft>
                <a:spcPts val="0"/>
              </a:spcAft>
              <a:buSzPts val="2800"/>
              <a:buNone/>
              <a:defRPr>
                <a:latin typeface="Montserrat"/>
                <a:ea typeface="Montserrat"/>
                <a:cs typeface="Montserrat"/>
                <a:sym typeface="Montserrat"/>
              </a:defRPr>
            </a:lvl6pPr>
            <a:lvl7pPr lvl="6" algn="ctr" rtl="0">
              <a:spcBef>
                <a:spcPts val="0"/>
              </a:spcBef>
              <a:spcAft>
                <a:spcPts val="0"/>
              </a:spcAft>
              <a:buSzPts val="2800"/>
              <a:buNone/>
              <a:defRPr>
                <a:latin typeface="Montserrat"/>
                <a:ea typeface="Montserrat"/>
                <a:cs typeface="Montserrat"/>
                <a:sym typeface="Montserrat"/>
              </a:defRPr>
            </a:lvl7pPr>
            <a:lvl8pPr lvl="7" algn="ctr" rtl="0">
              <a:spcBef>
                <a:spcPts val="0"/>
              </a:spcBef>
              <a:spcAft>
                <a:spcPts val="0"/>
              </a:spcAft>
              <a:buSzPts val="2800"/>
              <a:buNone/>
              <a:defRPr>
                <a:latin typeface="Montserrat"/>
                <a:ea typeface="Montserrat"/>
                <a:cs typeface="Montserrat"/>
                <a:sym typeface="Montserrat"/>
              </a:defRPr>
            </a:lvl8pPr>
            <a:lvl9pPr lvl="8" algn="ctr" rtl="0">
              <a:spcBef>
                <a:spcPts val="0"/>
              </a:spcBef>
              <a:spcAft>
                <a:spcPts val="0"/>
              </a:spcAft>
              <a:buSzPts val="2800"/>
              <a:buNone/>
              <a:defRPr>
                <a:latin typeface="Montserrat"/>
                <a:ea typeface="Montserrat"/>
                <a:cs typeface="Montserrat"/>
                <a:sym typeface="Montserrat"/>
              </a:defRPr>
            </a:lvl9pPr>
          </a:lstStyle>
          <a:p>
            <a:endParaRPr/>
          </a:p>
        </p:txBody>
      </p:sp>
      <p:sp>
        <p:nvSpPr>
          <p:cNvPr id="287" name="Google Shape;287;p16"/>
          <p:cNvSpPr txBox="1">
            <a:spLocks noGrp="1"/>
          </p:cNvSpPr>
          <p:nvPr>
            <p:ph type="subTitle" idx="5"/>
          </p:nvPr>
        </p:nvSpPr>
        <p:spPr>
          <a:xfrm>
            <a:off x="6232347" y="2582000"/>
            <a:ext cx="2023500" cy="78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vl1pPr>
            <a:lvl2pPr lvl="1" algn="ctr" rtl="0">
              <a:spcBef>
                <a:spcPts val="0"/>
              </a:spcBef>
              <a:spcAft>
                <a:spcPts val="0"/>
              </a:spcAft>
              <a:buSzPts val="900"/>
              <a:buNone/>
              <a:defRPr/>
            </a:lvl2pPr>
            <a:lvl3pPr lvl="2" algn="ctr" rtl="0">
              <a:spcBef>
                <a:spcPts val="1600"/>
              </a:spcBef>
              <a:spcAft>
                <a:spcPts val="0"/>
              </a:spcAft>
              <a:buSzPts val="900"/>
              <a:buNone/>
              <a:defRPr/>
            </a:lvl3pPr>
            <a:lvl4pPr lvl="3" algn="ctr" rtl="0">
              <a:spcBef>
                <a:spcPts val="1600"/>
              </a:spcBef>
              <a:spcAft>
                <a:spcPts val="0"/>
              </a:spcAft>
              <a:buSzPts val="900"/>
              <a:buNone/>
              <a:defRPr/>
            </a:lvl4pPr>
            <a:lvl5pPr lvl="4" algn="ctr" rtl="0">
              <a:spcBef>
                <a:spcPts val="1600"/>
              </a:spcBef>
              <a:spcAft>
                <a:spcPts val="0"/>
              </a:spcAft>
              <a:buSzPts val="900"/>
              <a:buNone/>
              <a:defRPr/>
            </a:lvl5pPr>
            <a:lvl6pPr lvl="5" algn="ctr" rtl="0">
              <a:spcBef>
                <a:spcPts val="1600"/>
              </a:spcBef>
              <a:spcAft>
                <a:spcPts val="0"/>
              </a:spcAft>
              <a:buSzPts val="900"/>
              <a:buNone/>
              <a:defRPr/>
            </a:lvl6pPr>
            <a:lvl7pPr lvl="6" algn="ctr" rtl="0">
              <a:spcBef>
                <a:spcPts val="1600"/>
              </a:spcBef>
              <a:spcAft>
                <a:spcPts val="0"/>
              </a:spcAft>
              <a:buSzPts val="900"/>
              <a:buNone/>
              <a:defRPr/>
            </a:lvl7pPr>
            <a:lvl8pPr lvl="7" algn="ctr" rtl="0">
              <a:spcBef>
                <a:spcPts val="1600"/>
              </a:spcBef>
              <a:spcAft>
                <a:spcPts val="0"/>
              </a:spcAft>
              <a:buSzPts val="900"/>
              <a:buNone/>
              <a:defRPr/>
            </a:lvl8pPr>
            <a:lvl9pPr lvl="8" algn="ctr" rtl="0">
              <a:spcBef>
                <a:spcPts val="1600"/>
              </a:spcBef>
              <a:spcAft>
                <a:spcPts val="1600"/>
              </a:spcAft>
              <a:buSzPts val="900"/>
              <a:buNone/>
              <a:defRPr/>
            </a:lvl9pPr>
          </a:lstStyle>
          <a:p>
            <a:endParaRPr/>
          </a:p>
        </p:txBody>
      </p:sp>
      <p:sp>
        <p:nvSpPr>
          <p:cNvPr id="288" name="Google Shape;288;p16"/>
          <p:cNvSpPr txBox="1">
            <a:spLocks noGrp="1"/>
          </p:cNvSpPr>
          <p:nvPr>
            <p:ph type="title" idx="6"/>
          </p:nvPr>
        </p:nvSpPr>
        <p:spPr>
          <a:xfrm>
            <a:off x="6232338" y="2148500"/>
            <a:ext cx="2023500" cy="4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algn="ctr" rtl="0">
              <a:spcBef>
                <a:spcPts val="0"/>
              </a:spcBef>
              <a:spcAft>
                <a:spcPts val="0"/>
              </a:spcAft>
              <a:buSzPts val="2800"/>
              <a:buNone/>
              <a:defRPr>
                <a:latin typeface="Montserrat"/>
                <a:ea typeface="Montserrat"/>
                <a:cs typeface="Montserrat"/>
                <a:sym typeface="Montserrat"/>
              </a:defRPr>
            </a:lvl2pPr>
            <a:lvl3pPr lvl="2" algn="ctr" rtl="0">
              <a:spcBef>
                <a:spcPts val="0"/>
              </a:spcBef>
              <a:spcAft>
                <a:spcPts val="0"/>
              </a:spcAft>
              <a:buSzPts val="2800"/>
              <a:buNone/>
              <a:defRPr>
                <a:latin typeface="Montserrat"/>
                <a:ea typeface="Montserrat"/>
                <a:cs typeface="Montserrat"/>
                <a:sym typeface="Montserrat"/>
              </a:defRPr>
            </a:lvl3pPr>
            <a:lvl4pPr lvl="3" algn="ctr" rtl="0">
              <a:spcBef>
                <a:spcPts val="0"/>
              </a:spcBef>
              <a:spcAft>
                <a:spcPts val="0"/>
              </a:spcAft>
              <a:buSzPts val="2800"/>
              <a:buNone/>
              <a:defRPr>
                <a:latin typeface="Montserrat"/>
                <a:ea typeface="Montserrat"/>
                <a:cs typeface="Montserrat"/>
                <a:sym typeface="Montserrat"/>
              </a:defRPr>
            </a:lvl4pPr>
            <a:lvl5pPr lvl="4" algn="ctr" rtl="0">
              <a:spcBef>
                <a:spcPts val="0"/>
              </a:spcBef>
              <a:spcAft>
                <a:spcPts val="0"/>
              </a:spcAft>
              <a:buSzPts val="2800"/>
              <a:buNone/>
              <a:defRPr>
                <a:latin typeface="Montserrat"/>
                <a:ea typeface="Montserrat"/>
                <a:cs typeface="Montserrat"/>
                <a:sym typeface="Montserrat"/>
              </a:defRPr>
            </a:lvl5pPr>
            <a:lvl6pPr lvl="5" algn="ctr" rtl="0">
              <a:spcBef>
                <a:spcPts val="0"/>
              </a:spcBef>
              <a:spcAft>
                <a:spcPts val="0"/>
              </a:spcAft>
              <a:buSzPts val="2800"/>
              <a:buNone/>
              <a:defRPr>
                <a:latin typeface="Montserrat"/>
                <a:ea typeface="Montserrat"/>
                <a:cs typeface="Montserrat"/>
                <a:sym typeface="Montserrat"/>
              </a:defRPr>
            </a:lvl6pPr>
            <a:lvl7pPr lvl="6" algn="ctr" rtl="0">
              <a:spcBef>
                <a:spcPts val="0"/>
              </a:spcBef>
              <a:spcAft>
                <a:spcPts val="0"/>
              </a:spcAft>
              <a:buSzPts val="2800"/>
              <a:buNone/>
              <a:defRPr>
                <a:latin typeface="Montserrat"/>
                <a:ea typeface="Montserrat"/>
                <a:cs typeface="Montserrat"/>
                <a:sym typeface="Montserrat"/>
              </a:defRPr>
            </a:lvl7pPr>
            <a:lvl8pPr lvl="7" algn="ctr" rtl="0">
              <a:spcBef>
                <a:spcPts val="0"/>
              </a:spcBef>
              <a:spcAft>
                <a:spcPts val="0"/>
              </a:spcAft>
              <a:buSzPts val="2800"/>
              <a:buNone/>
              <a:defRPr>
                <a:latin typeface="Montserrat"/>
                <a:ea typeface="Montserrat"/>
                <a:cs typeface="Montserrat"/>
                <a:sym typeface="Montserrat"/>
              </a:defRPr>
            </a:lvl8pPr>
            <a:lvl9pPr lvl="8" algn="ctr" rtl="0">
              <a:spcBef>
                <a:spcPts val="0"/>
              </a:spcBef>
              <a:spcAft>
                <a:spcPts val="0"/>
              </a:spcAft>
              <a:buSzPts val="2800"/>
              <a:buNone/>
              <a:defRPr>
                <a:latin typeface="Montserrat"/>
                <a:ea typeface="Montserrat"/>
                <a:cs typeface="Montserrat"/>
                <a:sym typeface="Montserrat"/>
              </a:defRPr>
            </a:lvl9pPr>
          </a:lstStyle>
          <a:p>
            <a:endParaRPr/>
          </a:p>
        </p:txBody>
      </p:sp>
      <p:sp>
        <p:nvSpPr>
          <p:cNvPr id="289" name="Google Shape;289;p16"/>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09"/>
        <p:cNvGrpSpPr/>
        <p:nvPr/>
      </p:nvGrpSpPr>
      <p:grpSpPr>
        <a:xfrm>
          <a:off x="0" y="0"/>
          <a:ext cx="0" cy="0"/>
          <a:chOff x="0" y="0"/>
          <a:chExt cx="0" cy="0"/>
        </a:xfrm>
      </p:grpSpPr>
      <p:sp>
        <p:nvSpPr>
          <p:cNvPr id="410" name="Google Shape;410;p21"/>
          <p:cNvSpPr txBox="1">
            <a:spLocks noGrp="1"/>
          </p:cNvSpPr>
          <p:nvPr>
            <p:ph type="title"/>
          </p:nvPr>
        </p:nvSpPr>
        <p:spPr>
          <a:xfrm>
            <a:off x="720000" y="540000"/>
            <a:ext cx="3852000" cy="14877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1" name="Google Shape;411;p21"/>
          <p:cNvSpPr txBox="1">
            <a:spLocks noGrp="1"/>
          </p:cNvSpPr>
          <p:nvPr>
            <p:ph type="subTitle" idx="1"/>
          </p:nvPr>
        </p:nvSpPr>
        <p:spPr>
          <a:xfrm>
            <a:off x="720000" y="2027700"/>
            <a:ext cx="3852000" cy="257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300"/>
              <a:buChar char="●"/>
              <a:defRPr sz="1400">
                <a:solidFill>
                  <a:srgbClr val="272727"/>
                </a:solidFill>
              </a:defRPr>
            </a:lvl1pPr>
            <a:lvl2pPr lvl="1" algn="ctr" rtl="0">
              <a:spcBef>
                <a:spcPts val="1600"/>
              </a:spcBef>
              <a:spcAft>
                <a:spcPts val="0"/>
              </a:spcAft>
              <a:buSzPts val="900"/>
              <a:buChar char="○"/>
              <a:defRPr/>
            </a:lvl2pPr>
            <a:lvl3pPr lvl="2" algn="ctr" rtl="0">
              <a:spcBef>
                <a:spcPts val="1600"/>
              </a:spcBef>
              <a:spcAft>
                <a:spcPts val="0"/>
              </a:spcAft>
              <a:buSzPts val="900"/>
              <a:buChar char="■"/>
              <a:defRPr/>
            </a:lvl3pPr>
            <a:lvl4pPr lvl="3" algn="ctr" rtl="0">
              <a:spcBef>
                <a:spcPts val="1600"/>
              </a:spcBef>
              <a:spcAft>
                <a:spcPts val="0"/>
              </a:spcAft>
              <a:buSzPts val="900"/>
              <a:buChar char="●"/>
              <a:defRPr/>
            </a:lvl4pPr>
            <a:lvl5pPr lvl="4" algn="ctr" rtl="0">
              <a:spcBef>
                <a:spcPts val="1600"/>
              </a:spcBef>
              <a:spcAft>
                <a:spcPts val="0"/>
              </a:spcAft>
              <a:buSzPts val="900"/>
              <a:buChar char="○"/>
              <a:defRPr/>
            </a:lvl5pPr>
            <a:lvl6pPr lvl="5" algn="ctr" rtl="0">
              <a:spcBef>
                <a:spcPts val="1600"/>
              </a:spcBef>
              <a:spcAft>
                <a:spcPts val="0"/>
              </a:spcAft>
              <a:buSzPts val="900"/>
              <a:buChar char="■"/>
              <a:defRPr/>
            </a:lvl6pPr>
            <a:lvl7pPr lvl="6" algn="ctr" rtl="0">
              <a:spcBef>
                <a:spcPts val="1600"/>
              </a:spcBef>
              <a:spcAft>
                <a:spcPts val="0"/>
              </a:spcAft>
              <a:buSzPts val="900"/>
              <a:buChar char="●"/>
              <a:defRPr/>
            </a:lvl7pPr>
            <a:lvl8pPr lvl="7" algn="ctr" rtl="0">
              <a:spcBef>
                <a:spcPts val="1600"/>
              </a:spcBef>
              <a:spcAft>
                <a:spcPts val="0"/>
              </a:spcAft>
              <a:buSzPts val="900"/>
              <a:buChar char="○"/>
              <a:defRPr/>
            </a:lvl8pPr>
            <a:lvl9pPr lvl="8" algn="ctr" rtl="0">
              <a:spcBef>
                <a:spcPts val="1600"/>
              </a:spcBef>
              <a:spcAft>
                <a:spcPts val="1600"/>
              </a:spcAft>
              <a:buSzPts val="900"/>
              <a:buChar char="■"/>
              <a:defRPr/>
            </a:lvl9pPr>
          </a:lstStyle>
          <a:p>
            <a:endParaRPr/>
          </a:p>
        </p:txBody>
      </p:sp>
      <p:sp>
        <p:nvSpPr>
          <p:cNvPr id="412" name="Google Shape;412;p21"/>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1"/>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1"/>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1"/>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3">
    <p:spTree>
      <p:nvGrpSpPr>
        <p:cNvPr id="1" name="Shape 444"/>
        <p:cNvGrpSpPr/>
        <p:nvPr/>
      </p:nvGrpSpPr>
      <p:grpSpPr>
        <a:xfrm>
          <a:off x="0" y="0"/>
          <a:ext cx="0" cy="0"/>
          <a:chOff x="0" y="0"/>
          <a:chExt cx="0" cy="0"/>
        </a:xfrm>
      </p:grpSpPr>
      <p:sp>
        <p:nvSpPr>
          <p:cNvPr id="445" name="Google Shape;445;p23"/>
          <p:cNvSpPr txBox="1"/>
          <p:nvPr/>
        </p:nvSpPr>
        <p:spPr>
          <a:xfrm>
            <a:off x="720000" y="3508800"/>
            <a:ext cx="3215100" cy="85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000">
                <a:solidFill>
                  <a:schemeClr val="dk1"/>
                </a:solidFill>
                <a:latin typeface="Montserrat"/>
                <a:ea typeface="Montserrat"/>
                <a:cs typeface="Montserrat"/>
                <a:sym typeface="Montserrat"/>
              </a:rPr>
              <a:t>CREDITS: This presentation template was created by </a:t>
            </a:r>
            <a:r>
              <a:rPr lang="en-GB" sz="1000">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 val="tx"/>
                    </a:ext>
                  </a:extLst>
                </a:hlinkClick>
              </a:rPr>
              <a:t>Slidesgo</a:t>
            </a:r>
            <a:r>
              <a:rPr lang="en-GB" sz="1000">
                <a:solidFill>
                  <a:schemeClr val="dk1"/>
                </a:solidFill>
                <a:latin typeface="Montserrat"/>
                <a:ea typeface="Montserrat"/>
                <a:cs typeface="Montserrat"/>
                <a:sym typeface="Montserrat"/>
              </a:rPr>
              <a:t>, including icons by </a:t>
            </a:r>
            <a:r>
              <a:rPr lang="en-GB" sz="1000">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 val="tx"/>
                    </a:ext>
                  </a:extLst>
                </a:hlinkClick>
              </a:rPr>
              <a:t>Flaticon</a:t>
            </a:r>
            <a:r>
              <a:rPr lang="en-GB" sz="1000">
                <a:solidFill>
                  <a:schemeClr val="dk1"/>
                </a:solidFill>
                <a:latin typeface="Montserrat"/>
                <a:ea typeface="Montserrat"/>
                <a:cs typeface="Montserrat"/>
                <a:sym typeface="Montserrat"/>
              </a:rPr>
              <a:t>, and infographics &amp; images by </a:t>
            </a:r>
            <a:r>
              <a:rPr lang="en-GB" sz="1000">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 val="tx"/>
                    </a:ext>
                  </a:extLst>
                </a:hlinkClick>
              </a:rPr>
              <a:t>Freepik</a:t>
            </a:r>
            <a:r>
              <a:rPr lang="en-GB"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marL="0" lvl="0" indent="0" algn="l" rtl="0">
              <a:spcBef>
                <a:spcPts val="0"/>
              </a:spcBef>
              <a:spcAft>
                <a:spcPts val="0"/>
              </a:spcAft>
              <a:buNone/>
            </a:pPr>
            <a:endParaRPr sz="1000">
              <a:solidFill>
                <a:schemeClr val="dk1"/>
              </a:solidFill>
              <a:latin typeface="Barlow Semi Condensed Light"/>
              <a:ea typeface="Barlow Semi Condensed Light"/>
              <a:cs typeface="Barlow Semi Condensed Light"/>
              <a:sym typeface="Barlow Semi Condensed Light"/>
            </a:endParaRPr>
          </a:p>
        </p:txBody>
      </p:sp>
      <p:sp>
        <p:nvSpPr>
          <p:cNvPr id="446" name="Google Shape;446;p23"/>
          <p:cNvSpPr txBox="1">
            <a:spLocks noGrp="1"/>
          </p:cNvSpPr>
          <p:nvPr>
            <p:ph type="subTitle" idx="1"/>
          </p:nvPr>
        </p:nvSpPr>
        <p:spPr>
          <a:xfrm>
            <a:off x="720000" y="4191000"/>
            <a:ext cx="3215100" cy="4125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sz="1200">
                <a:solidFill>
                  <a:schemeClr val="dk1"/>
                </a:solidFill>
              </a:defRPr>
            </a:lvl1pPr>
            <a:lvl2pPr lvl="1" rtl="0">
              <a:spcBef>
                <a:spcPts val="1600"/>
              </a:spcBef>
              <a:spcAft>
                <a:spcPts val="0"/>
              </a:spcAft>
              <a:buSzPts val="900"/>
              <a:buNone/>
              <a:defRPr/>
            </a:lvl2pPr>
            <a:lvl3pPr lvl="2" rtl="0">
              <a:spcBef>
                <a:spcPts val="1600"/>
              </a:spcBef>
              <a:spcAft>
                <a:spcPts val="0"/>
              </a:spcAft>
              <a:buSzPts val="900"/>
              <a:buNone/>
              <a:defRPr/>
            </a:lvl3pPr>
            <a:lvl4pPr lvl="3" rtl="0">
              <a:spcBef>
                <a:spcPts val="1600"/>
              </a:spcBef>
              <a:spcAft>
                <a:spcPts val="0"/>
              </a:spcAft>
              <a:buSzPts val="900"/>
              <a:buNone/>
              <a:defRPr/>
            </a:lvl4pPr>
            <a:lvl5pPr lvl="4" rtl="0">
              <a:spcBef>
                <a:spcPts val="1600"/>
              </a:spcBef>
              <a:spcAft>
                <a:spcPts val="0"/>
              </a:spcAft>
              <a:buSzPts val="900"/>
              <a:buNone/>
              <a:defRPr/>
            </a:lvl5pPr>
            <a:lvl6pPr lvl="5" rtl="0">
              <a:spcBef>
                <a:spcPts val="1600"/>
              </a:spcBef>
              <a:spcAft>
                <a:spcPts val="0"/>
              </a:spcAft>
              <a:buSzPts val="900"/>
              <a:buNone/>
              <a:defRPr/>
            </a:lvl6pPr>
            <a:lvl7pPr lvl="6" rtl="0">
              <a:spcBef>
                <a:spcPts val="1600"/>
              </a:spcBef>
              <a:spcAft>
                <a:spcPts val="0"/>
              </a:spcAft>
              <a:buSzPts val="900"/>
              <a:buNone/>
              <a:defRPr/>
            </a:lvl7pPr>
            <a:lvl8pPr lvl="7" rtl="0">
              <a:spcBef>
                <a:spcPts val="1600"/>
              </a:spcBef>
              <a:spcAft>
                <a:spcPts val="0"/>
              </a:spcAft>
              <a:buSzPts val="900"/>
              <a:buNone/>
              <a:defRPr/>
            </a:lvl8pPr>
            <a:lvl9pPr lvl="8" rtl="0">
              <a:spcBef>
                <a:spcPts val="1600"/>
              </a:spcBef>
              <a:spcAft>
                <a:spcPts val="1600"/>
              </a:spcAft>
              <a:buSzPts val="900"/>
              <a:buNone/>
              <a:defRPr/>
            </a:lvl9pPr>
          </a:lstStyle>
          <a:p>
            <a:endParaRPr/>
          </a:p>
        </p:txBody>
      </p:sp>
      <p:sp>
        <p:nvSpPr>
          <p:cNvPr id="447" name="Google Shape;447;p23"/>
          <p:cNvSpPr txBox="1">
            <a:spLocks noGrp="1"/>
          </p:cNvSpPr>
          <p:nvPr>
            <p:ph type="title"/>
          </p:nvPr>
        </p:nvSpPr>
        <p:spPr>
          <a:xfrm>
            <a:off x="720100" y="960900"/>
            <a:ext cx="3852000" cy="6801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48" name="Google Shape;448;p23"/>
          <p:cNvSpPr txBox="1">
            <a:spLocks noGrp="1"/>
          </p:cNvSpPr>
          <p:nvPr>
            <p:ph type="subTitle" idx="2"/>
          </p:nvPr>
        </p:nvSpPr>
        <p:spPr>
          <a:xfrm>
            <a:off x="720000" y="1640993"/>
            <a:ext cx="3852000" cy="137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49" name="Google Shape;449;p23"/>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3"/>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3"/>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3"/>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4">
    <p:spTree>
      <p:nvGrpSpPr>
        <p:cNvPr id="1" name="Shape 502"/>
        <p:cNvGrpSpPr/>
        <p:nvPr/>
      </p:nvGrpSpPr>
      <p:grpSpPr>
        <a:xfrm>
          <a:off x="0" y="0"/>
          <a:ext cx="0" cy="0"/>
          <a:chOff x="0" y="0"/>
          <a:chExt cx="0" cy="0"/>
        </a:xfrm>
      </p:grpSpPr>
      <p:sp>
        <p:nvSpPr>
          <p:cNvPr id="503" name="Google Shape;503;p26"/>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2098550" y="2308238"/>
            <a:ext cx="4947000" cy="68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 name="Google Shape;28;p3"/>
          <p:cNvSpPr txBox="1">
            <a:spLocks noGrp="1"/>
          </p:cNvSpPr>
          <p:nvPr>
            <p:ph type="subTitle" idx="1"/>
          </p:nvPr>
        </p:nvSpPr>
        <p:spPr>
          <a:xfrm>
            <a:off x="2098450" y="2988779"/>
            <a:ext cx="4947000" cy="4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9" name="Google Shape;29;p3"/>
          <p:cNvSpPr txBox="1">
            <a:spLocks noGrp="1"/>
          </p:cNvSpPr>
          <p:nvPr>
            <p:ph type="title" idx="2" hasCustomPrompt="1"/>
          </p:nvPr>
        </p:nvSpPr>
        <p:spPr>
          <a:xfrm>
            <a:off x="3599100" y="1665713"/>
            <a:ext cx="1945800" cy="742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000"/>
              <a:buNone/>
              <a:defRPr sz="72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0" name="Google Shape;30;p3"/>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txBox="1">
            <a:spLocks noGrp="1"/>
          </p:cNvSpPr>
          <p:nvPr>
            <p:ph type="title"/>
          </p:nvPr>
        </p:nvSpPr>
        <p:spPr>
          <a:xfrm>
            <a:off x="720000" y="540000"/>
            <a:ext cx="7704000" cy="47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6" name="Google Shape;66;p5"/>
          <p:cNvSpPr txBox="1">
            <a:spLocks noGrp="1"/>
          </p:cNvSpPr>
          <p:nvPr>
            <p:ph type="subTitle" idx="1"/>
          </p:nvPr>
        </p:nvSpPr>
        <p:spPr>
          <a:xfrm>
            <a:off x="1364563" y="2229900"/>
            <a:ext cx="2359800" cy="1117200"/>
          </a:xfrm>
          <a:prstGeom prst="rect">
            <a:avLst/>
          </a:prstGeom>
        </p:spPr>
        <p:txBody>
          <a:bodyPr spcFirstLastPara="1" wrap="square" lIns="91425" tIns="91425" rIns="91425" bIns="91425" anchor="t" anchorCtr="0">
            <a:noAutofit/>
          </a:bodyPr>
          <a:lstStyle>
            <a:lvl1pPr lvl="0" algn="ctr">
              <a:spcBef>
                <a:spcPts val="0"/>
              </a:spcBef>
              <a:spcAft>
                <a:spcPts val="0"/>
              </a:spcAft>
              <a:buSzPts val="1300"/>
              <a:buNone/>
              <a:defRPr sz="1400"/>
            </a:lvl1pPr>
            <a:lvl2pPr lvl="1" algn="ctr">
              <a:spcBef>
                <a:spcPts val="1600"/>
              </a:spcBef>
              <a:spcAft>
                <a:spcPts val="0"/>
              </a:spcAft>
              <a:buSzPts val="900"/>
              <a:buNone/>
              <a:defRPr/>
            </a:lvl2pPr>
            <a:lvl3pPr lvl="2" algn="ctr">
              <a:spcBef>
                <a:spcPts val="1600"/>
              </a:spcBef>
              <a:spcAft>
                <a:spcPts val="0"/>
              </a:spcAft>
              <a:buSzPts val="900"/>
              <a:buNone/>
              <a:defRPr/>
            </a:lvl3pPr>
            <a:lvl4pPr lvl="3" algn="ctr">
              <a:spcBef>
                <a:spcPts val="1600"/>
              </a:spcBef>
              <a:spcAft>
                <a:spcPts val="0"/>
              </a:spcAft>
              <a:buSzPts val="900"/>
              <a:buNone/>
              <a:defRPr/>
            </a:lvl4pPr>
            <a:lvl5pPr lvl="4" algn="ctr">
              <a:spcBef>
                <a:spcPts val="1600"/>
              </a:spcBef>
              <a:spcAft>
                <a:spcPts val="0"/>
              </a:spcAft>
              <a:buSzPts val="900"/>
              <a:buNone/>
              <a:defRPr/>
            </a:lvl5pPr>
            <a:lvl6pPr lvl="5" algn="ctr">
              <a:spcBef>
                <a:spcPts val="1600"/>
              </a:spcBef>
              <a:spcAft>
                <a:spcPts val="0"/>
              </a:spcAft>
              <a:buSzPts val="900"/>
              <a:buNone/>
              <a:defRPr/>
            </a:lvl6pPr>
            <a:lvl7pPr lvl="6" algn="ctr">
              <a:spcBef>
                <a:spcPts val="1600"/>
              </a:spcBef>
              <a:spcAft>
                <a:spcPts val="0"/>
              </a:spcAft>
              <a:buSzPts val="900"/>
              <a:buNone/>
              <a:defRPr/>
            </a:lvl7pPr>
            <a:lvl8pPr lvl="7" algn="ctr">
              <a:spcBef>
                <a:spcPts val="1600"/>
              </a:spcBef>
              <a:spcAft>
                <a:spcPts val="0"/>
              </a:spcAft>
              <a:buSzPts val="900"/>
              <a:buNone/>
              <a:defRPr/>
            </a:lvl8pPr>
            <a:lvl9pPr lvl="8" algn="ctr">
              <a:spcBef>
                <a:spcPts val="1600"/>
              </a:spcBef>
              <a:spcAft>
                <a:spcPts val="1600"/>
              </a:spcAft>
              <a:buSzPts val="900"/>
              <a:buNone/>
              <a:defRPr/>
            </a:lvl9pPr>
          </a:lstStyle>
          <a:p>
            <a:endParaRPr/>
          </a:p>
        </p:txBody>
      </p:sp>
      <p:sp>
        <p:nvSpPr>
          <p:cNvPr id="67" name="Google Shape;67;p5"/>
          <p:cNvSpPr txBox="1">
            <a:spLocks noGrp="1"/>
          </p:cNvSpPr>
          <p:nvPr>
            <p:ph type="title" idx="2"/>
          </p:nvPr>
        </p:nvSpPr>
        <p:spPr>
          <a:xfrm>
            <a:off x="1364563" y="1796400"/>
            <a:ext cx="2359800" cy="433500"/>
          </a:xfrm>
          <a:prstGeom prst="rect">
            <a:avLst/>
          </a:prstGeom>
        </p:spPr>
        <p:txBody>
          <a:bodyPr spcFirstLastPara="1" wrap="square" lIns="91425" tIns="91425" rIns="91425" bIns="91425" anchor="t" anchorCtr="0">
            <a:noAutofit/>
          </a:bodyPr>
          <a:lstStyle>
            <a:lvl1pPr lvl="0" algn="ctr">
              <a:spcBef>
                <a:spcPts val="0"/>
              </a:spcBef>
              <a:spcAft>
                <a:spcPts val="0"/>
              </a:spcAft>
              <a:buSzPts val="2300"/>
              <a:buNone/>
              <a:defRPr/>
            </a:lvl1pPr>
            <a:lvl2pPr lvl="1" algn="ctr">
              <a:spcBef>
                <a:spcPts val="0"/>
              </a:spcBef>
              <a:spcAft>
                <a:spcPts val="0"/>
              </a:spcAft>
              <a:buSzPts val="2800"/>
              <a:buNone/>
              <a:defRPr>
                <a:latin typeface="Montserrat"/>
                <a:ea typeface="Montserrat"/>
                <a:cs typeface="Montserrat"/>
                <a:sym typeface="Montserrat"/>
              </a:defRPr>
            </a:lvl2pPr>
            <a:lvl3pPr lvl="2" algn="ctr">
              <a:spcBef>
                <a:spcPts val="0"/>
              </a:spcBef>
              <a:spcAft>
                <a:spcPts val="0"/>
              </a:spcAft>
              <a:buSzPts val="2800"/>
              <a:buNone/>
              <a:defRPr>
                <a:latin typeface="Montserrat"/>
                <a:ea typeface="Montserrat"/>
                <a:cs typeface="Montserrat"/>
                <a:sym typeface="Montserrat"/>
              </a:defRPr>
            </a:lvl3pPr>
            <a:lvl4pPr lvl="3" algn="ctr">
              <a:spcBef>
                <a:spcPts val="0"/>
              </a:spcBef>
              <a:spcAft>
                <a:spcPts val="0"/>
              </a:spcAft>
              <a:buSzPts val="2800"/>
              <a:buNone/>
              <a:defRPr>
                <a:latin typeface="Montserrat"/>
                <a:ea typeface="Montserrat"/>
                <a:cs typeface="Montserrat"/>
                <a:sym typeface="Montserrat"/>
              </a:defRPr>
            </a:lvl4pPr>
            <a:lvl5pPr lvl="4" algn="ctr">
              <a:spcBef>
                <a:spcPts val="0"/>
              </a:spcBef>
              <a:spcAft>
                <a:spcPts val="0"/>
              </a:spcAft>
              <a:buSzPts val="2800"/>
              <a:buNone/>
              <a:defRPr>
                <a:latin typeface="Montserrat"/>
                <a:ea typeface="Montserrat"/>
                <a:cs typeface="Montserrat"/>
                <a:sym typeface="Montserrat"/>
              </a:defRPr>
            </a:lvl5pPr>
            <a:lvl6pPr lvl="5" algn="ctr">
              <a:spcBef>
                <a:spcPts val="0"/>
              </a:spcBef>
              <a:spcAft>
                <a:spcPts val="0"/>
              </a:spcAft>
              <a:buSzPts val="2800"/>
              <a:buNone/>
              <a:defRPr>
                <a:latin typeface="Montserrat"/>
                <a:ea typeface="Montserrat"/>
                <a:cs typeface="Montserrat"/>
                <a:sym typeface="Montserrat"/>
              </a:defRPr>
            </a:lvl6pPr>
            <a:lvl7pPr lvl="6" algn="ctr">
              <a:spcBef>
                <a:spcPts val="0"/>
              </a:spcBef>
              <a:spcAft>
                <a:spcPts val="0"/>
              </a:spcAft>
              <a:buSzPts val="2800"/>
              <a:buNone/>
              <a:defRPr>
                <a:latin typeface="Montserrat"/>
                <a:ea typeface="Montserrat"/>
                <a:cs typeface="Montserrat"/>
                <a:sym typeface="Montserrat"/>
              </a:defRPr>
            </a:lvl7pPr>
            <a:lvl8pPr lvl="7" algn="ctr">
              <a:spcBef>
                <a:spcPts val="0"/>
              </a:spcBef>
              <a:spcAft>
                <a:spcPts val="0"/>
              </a:spcAft>
              <a:buSzPts val="2800"/>
              <a:buNone/>
              <a:defRPr>
                <a:latin typeface="Montserrat"/>
                <a:ea typeface="Montserrat"/>
                <a:cs typeface="Montserrat"/>
                <a:sym typeface="Montserrat"/>
              </a:defRPr>
            </a:lvl8pPr>
            <a:lvl9pPr lvl="8" algn="ctr">
              <a:spcBef>
                <a:spcPts val="0"/>
              </a:spcBef>
              <a:spcAft>
                <a:spcPts val="0"/>
              </a:spcAft>
              <a:buSzPts val="2800"/>
              <a:buNone/>
              <a:defRPr>
                <a:latin typeface="Montserrat"/>
                <a:ea typeface="Montserrat"/>
                <a:cs typeface="Montserrat"/>
                <a:sym typeface="Montserrat"/>
              </a:defRPr>
            </a:lvl9pPr>
          </a:lstStyle>
          <a:p>
            <a:endParaRPr/>
          </a:p>
        </p:txBody>
      </p:sp>
      <p:sp>
        <p:nvSpPr>
          <p:cNvPr id="68" name="Google Shape;68;p5"/>
          <p:cNvSpPr txBox="1">
            <a:spLocks noGrp="1"/>
          </p:cNvSpPr>
          <p:nvPr>
            <p:ph type="subTitle" idx="3"/>
          </p:nvPr>
        </p:nvSpPr>
        <p:spPr>
          <a:xfrm>
            <a:off x="5419638" y="2229900"/>
            <a:ext cx="2359800" cy="111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400"/>
            </a:lvl1pPr>
            <a:lvl2pPr lvl="1" algn="ctr" rtl="0">
              <a:spcBef>
                <a:spcPts val="1600"/>
              </a:spcBef>
              <a:spcAft>
                <a:spcPts val="0"/>
              </a:spcAft>
              <a:buSzPts val="900"/>
              <a:buNone/>
              <a:defRPr/>
            </a:lvl2pPr>
            <a:lvl3pPr lvl="2" algn="ctr" rtl="0">
              <a:spcBef>
                <a:spcPts val="1600"/>
              </a:spcBef>
              <a:spcAft>
                <a:spcPts val="0"/>
              </a:spcAft>
              <a:buSzPts val="900"/>
              <a:buNone/>
              <a:defRPr/>
            </a:lvl3pPr>
            <a:lvl4pPr lvl="3" algn="ctr" rtl="0">
              <a:spcBef>
                <a:spcPts val="1600"/>
              </a:spcBef>
              <a:spcAft>
                <a:spcPts val="0"/>
              </a:spcAft>
              <a:buSzPts val="900"/>
              <a:buNone/>
              <a:defRPr/>
            </a:lvl4pPr>
            <a:lvl5pPr lvl="4" algn="ctr" rtl="0">
              <a:spcBef>
                <a:spcPts val="1600"/>
              </a:spcBef>
              <a:spcAft>
                <a:spcPts val="0"/>
              </a:spcAft>
              <a:buSzPts val="900"/>
              <a:buNone/>
              <a:defRPr/>
            </a:lvl5pPr>
            <a:lvl6pPr lvl="5" algn="ctr" rtl="0">
              <a:spcBef>
                <a:spcPts val="1600"/>
              </a:spcBef>
              <a:spcAft>
                <a:spcPts val="0"/>
              </a:spcAft>
              <a:buSzPts val="900"/>
              <a:buNone/>
              <a:defRPr/>
            </a:lvl6pPr>
            <a:lvl7pPr lvl="6" algn="ctr" rtl="0">
              <a:spcBef>
                <a:spcPts val="1600"/>
              </a:spcBef>
              <a:spcAft>
                <a:spcPts val="0"/>
              </a:spcAft>
              <a:buSzPts val="900"/>
              <a:buNone/>
              <a:defRPr/>
            </a:lvl7pPr>
            <a:lvl8pPr lvl="7" algn="ctr" rtl="0">
              <a:spcBef>
                <a:spcPts val="1600"/>
              </a:spcBef>
              <a:spcAft>
                <a:spcPts val="0"/>
              </a:spcAft>
              <a:buSzPts val="900"/>
              <a:buNone/>
              <a:defRPr/>
            </a:lvl8pPr>
            <a:lvl9pPr lvl="8" algn="ctr" rtl="0">
              <a:spcBef>
                <a:spcPts val="1600"/>
              </a:spcBef>
              <a:spcAft>
                <a:spcPts val="1600"/>
              </a:spcAft>
              <a:buSzPts val="900"/>
              <a:buNone/>
              <a:defRPr/>
            </a:lvl9pPr>
          </a:lstStyle>
          <a:p>
            <a:endParaRPr/>
          </a:p>
        </p:txBody>
      </p:sp>
      <p:sp>
        <p:nvSpPr>
          <p:cNvPr id="69" name="Google Shape;69;p5"/>
          <p:cNvSpPr txBox="1">
            <a:spLocks noGrp="1"/>
          </p:cNvSpPr>
          <p:nvPr>
            <p:ph type="title" idx="4"/>
          </p:nvPr>
        </p:nvSpPr>
        <p:spPr>
          <a:xfrm>
            <a:off x="5419638" y="1796400"/>
            <a:ext cx="2359800" cy="433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300"/>
              <a:buNone/>
              <a:defRPr/>
            </a:lvl1pPr>
            <a:lvl2pPr lvl="1" algn="ctr" rtl="0">
              <a:spcBef>
                <a:spcPts val="0"/>
              </a:spcBef>
              <a:spcAft>
                <a:spcPts val="0"/>
              </a:spcAft>
              <a:buSzPts val="2800"/>
              <a:buNone/>
              <a:defRPr>
                <a:latin typeface="Montserrat"/>
                <a:ea typeface="Montserrat"/>
                <a:cs typeface="Montserrat"/>
                <a:sym typeface="Montserrat"/>
              </a:defRPr>
            </a:lvl2pPr>
            <a:lvl3pPr lvl="2" algn="ctr" rtl="0">
              <a:spcBef>
                <a:spcPts val="0"/>
              </a:spcBef>
              <a:spcAft>
                <a:spcPts val="0"/>
              </a:spcAft>
              <a:buSzPts val="2800"/>
              <a:buNone/>
              <a:defRPr>
                <a:latin typeface="Montserrat"/>
                <a:ea typeface="Montserrat"/>
                <a:cs typeface="Montserrat"/>
                <a:sym typeface="Montserrat"/>
              </a:defRPr>
            </a:lvl3pPr>
            <a:lvl4pPr lvl="3" algn="ctr" rtl="0">
              <a:spcBef>
                <a:spcPts val="0"/>
              </a:spcBef>
              <a:spcAft>
                <a:spcPts val="0"/>
              </a:spcAft>
              <a:buSzPts val="2800"/>
              <a:buNone/>
              <a:defRPr>
                <a:latin typeface="Montserrat"/>
                <a:ea typeface="Montserrat"/>
                <a:cs typeface="Montserrat"/>
                <a:sym typeface="Montserrat"/>
              </a:defRPr>
            </a:lvl4pPr>
            <a:lvl5pPr lvl="4" algn="ctr" rtl="0">
              <a:spcBef>
                <a:spcPts val="0"/>
              </a:spcBef>
              <a:spcAft>
                <a:spcPts val="0"/>
              </a:spcAft>
              <a:buSzPts val="2800"/>
              <a:buNone/>
              <a:defRPr>
                <a:latin typeface="Montserrat"/>
                <a:ea typeface="Montserrat"/>
                <a:cs typeface="Montserrat"/>
                <a:sym typeface="Montserrat"/>
              </a:defRPr>
            </a:lvl5pPr>
            <a:lvl6pPr lvl="5" algn="ctr" rtl="0">
              <a:spcBef>
                <a:spcPts val="0"/>
              </a:spcBef>
              <a:spcAft>
                <a:spcPts val="0"/>
              </a:spcAft>
              <a:buSzPts val="2800"/>
              <a:buNone/>
              <a:defRPr>
                <a:latin typeface="Montserrat"/>
                <a:ea typeface="Montserrat"/>
                <a:cs typeface="Montserrat"/>
                <a:sym typeface="Montserrat"/>
              </a:defRPr>
            </a:lvl6pPr>
            <a:lvl7pPr lvl="6" algn="ctr" rtl="0">
              <a:spcBef>
                <a:spcPts val="0"/>
              </a:spcBef>
              <a:spcAft>
                <a:spcPts val="0"/>
              </a:spcAft>
              <a:buSzPts val="2800"/>
              <a:buNone/>
              <a:defRPr>
                <a:latin typeface="Montserrat"/>
                <a:ea typeface="Montserrat"/>
                <a:cs typeface="Montserrat"/>
                <a:sym typeface="Montserrat"/>
              </a:defRPr>
            </a:lvl7pPr>
            <a:lvl8pPr lvl="7" algn="ctr" rtl="0">
              <a:spcBef>
                <a:spcPts val="0"/>
              </a:spcBef>
              <a:spcAft>
                <a:spcPts val="0"/>
              </a:spcAft>
              <a:buSzPts val="2800"/>
              <a:buNone/>
              <a:defRPr>
                <a:latin typeface="Montserrat"/>
                <a:ea typeface="Montserrat"/>
                <a:cs typeface="Montserrat"/>
                <a:sym typeface="Montserrat"/>
              </a:defRPr>
            </a:lvl8pPr>
            <a:lvl9pPr lvl="8" algn="ctr" rtl="0">
              <a:spcBef>
                <a:spcPts val="0"/>
              </a:spcBef>
              <a:spcAft>
                <a:spcPts val="0"/>
              </a:spcAft>
              <a:buSzPts val="2800"/>
              <a:buNone/>
              <a:defRPr>
                <a:latin typeface="Montserrat"/>
                <a:ea typeface="Montserrat"/>
                <a:cs typeface="Montserrat"/>
                <a:sym typeface="Montserrat"/>
              </a:defRPr>
            </a:lvl9pPr>
          </a:lstStyle>
          <a:p>
            <a:endParaRPr/>
          </a:p>
        </p:txBody>
      </p:sp>
      <p:sp>
        <p:nvSpPr>
          <p:cNvPr id="70" name="Google Shape;70;p5"/>
          <p:cNvSpPr/>
          <p:nvPr/>
        </p:nvSpPr>
        <p:spPr>
          <a:xfrm rot="5400000">
            <a:off x="1488701" y="1349716"/>
            <a:ext cx="2111542" cy="2609358"/>
          </a:xfrm>
          <a:custGeom>
            <a:avLst/>
            <a:gdLst/>
            <a:ahLst/>
            <a:cxnLst/>
            <a:rect l="l" t="t" r="r" b="b"/>
            <a:pathLst>
              <a:path w="39816" h="49203" extrusionOk="0">
                <a:moveTo>
                  <a:pt x="1585" y="484"/>
                </a:moveTo>
                <a:lnTo>
                  <a:pt x="1585" y="1585"/>
                </a:lnTo>
                <a:lnTo>
                  <a:pt x="499" y="1585"/>
                </a:lnTo>
                <a:lnTo>
                  <a:pt x="499" y="484"/>
                </a:lnTo>
                <a:close/>
                <a:moveTo>
                  <a:pt x="3170" y="484"/>
                </a:moveTo>
                <a:lnTo>
                  <a:pt x="3170" y="1585"/>
                </a:lnTo>
                <a:lnTo>
                  <a:pt x="2068" y="1585"/>
                </a:lnTo>
                <a:lnTo>
                  <a:pt x="2068" y="484"/>
                </a:lnTo>
                <a:close/>
                <a:moveTo>
                  <a:pt x="4755" y="484"/>
                </a:moveTo>
                <a:lnTo>
                  <a:pt x="4755" y="1585"/>
                </a:lnTo>
                <a:lnTo>
                  <a:pt x="3668" y="1585"/>
                </a:lnTo>
                <a:lnTo>
                  <a:pt x="3668" y="484"/>
                </a:lnTo>
                <a:close/>
                <a:moveTo>
                  <a:pt x="36148" y="484"/>
                </a:moveTo>
                <a:lnTo>
                  <a:pt x="36148" y="1585"/>
                </a:lnTo>
                <a:lnTo>
                  <a:pt x="35061" y="1585"/>
                </a:lnTo>
                <a:lnTo>
                  <a:pt x="35061" y="484"/>
                </a:lnTo>
                <a:close/>
                <a:moveTo>
                  <a:pt x="37732" y="484"/>
                </a:moveTo>
                <a:lnTo>
                  <a:pt x="37732" y="1585"/>
                </a:lnTo>
                <a:lnTo>
                  <a:pt x="36646" y="1585"/>
                </a:lnTo>
                <a:lnTo>
                  <a:pt x="36646" y="484"/>
                </a:lnTo>
                <a:close/>
                <a:moveTo>
                  <a:pt x="39317" y="484"/>
                </a:moveTo>
                <a:lnTo>
                  <a:pt x="39317" y="1585"/>
                </a:lnTo>
                <a:lnTo>
                  <a:pt x="38231" y="1585"/>
                </a:lnTo>
                <a:lnTo>
                  <a:pt x="38231" y="484"/>
                </a:lnTo>
                <a:close/>
                <a:moveTo>
                  <a:pt x="3170" y="2068"/>
                </a:moveTo>
                <a:lnTo>
                  <a:pt x="3170" y="3170"/>
                </a:lnTo>
                <a:lnTo>
                  <a:pt x="2068" y="3170"/>
                </a:lnTo>
                <a:lnTo>
                  <a:pt x="2068" y="2068"/>
                </a:lnTo>
                <a:close/>
                <a:moveTo>
                  <a:pt x="37732" y="2068"/>
                </a:moveTo>
                <a:lnTo>
                  <a:pt x="37732" y="3170"/>
                </a:lnTo>
                <a:lnTo>
                  <a:pt x="36646" y="3170"/>
                </a:lnTo>
                <a:lnTo>
                  <a:pt x="36646" y="2068"/>
                </a:lnTo>
                <a:close/>
                <a:moveTo>
                  <a:pt x="1585" y="3638"/>
                </a:moveTo>
                <a:lnTo>
                  <a:pt x="1585" y="4725"/>
                </a:lnTo>
                <a:lnTo>
                  <a:pt x="499" y="4725"/>
                </a:lnTo>
                <a:lnTo>
                  <a:pt x="499" y="3638"/>
                </a:lnTo>
                <a:close/>
                <a:moveTo>
                  <a:pt x="4755" y="3638"/>
                </a:moveTo>
                <a:lnTo>
                  <a:pt x="4755" y="4725"/>
                </a:lnTo>
                <a:lnTo>
                  <a:pt x="3668" y="4725"/>
                </a:lnTo>
                <a:lnTo>
                  <a:pt x="3668" y="3638"/>
                </a:lnTo>
                <a:close/>
                <a:moveTo>
                  <a:pt x="36148" y="3638"/>
                </a:moveTo>
                <a:lnTo>
                  <a:pt x="36148" y="4725"/>
                </a:lnTo>
                <a:lnTo>
                  <a:pt x="35061" y="4725"/>
                </a:lnTo>
                <a:lnTo>
                  <a:pt x="35061" y="3638"/>
                </a:lnTo>
                <a:close/>
                <a:moveTo>
                  <a:pt x="39302" y="3638"/>
                </a:moveTo>
                <a:lnTo>
                  <a:pt x="39302" y="4725"/>
                </a:lnTo>
                <a:lnTo>
                  <a:pt x="38231" y="4725"/>
                </a:lnTo>
                <a:lnTo>
                  <a:pt x="38231" y="3638"/>
                </a:lnTo>
                <a:close/>
                <a:moveTo>
                  <a:pt x="1585" y="44433"/>
                </a:moveTo>
                <a:lnTo>
                  <a:pt x="1585" y="45520"/>
                </a:lnTo>
                <a:lnTo>
                  <a:pt x="499" y="45520"/>
                </a:lnTo>
                <a:lnTo>
                  <a:pt x="499" y="44433"/>
                </a:lnTo>
                <a:close/>
                <a:moveTo>
                  <a:pt x="4755" y="44433"/>
                </a:moveTo>
                <a:lnTo>
                  <a:pt x="4755" y="45520"/>
                </a:lnTo>
                <a:lnTo>
                  <a:pt x="3668" y="45520"/>
                </a:lnTo>
                <a:lnTo>
                  <a:pt x="3668" y="44433"/>
                </a:lnTo>
                <a:close/>
                <a:moveTo>
                  <a:pt x="36148" y="44433"/>
                </a:moveTo>
                <a:lnTo>
                  <a:pt x="36148" y="45520"/>
                </a:lnTo>
                <a:lnTo>
                  <a:pt x="35061" y="45520"/>
                </a:lnTo>
                <a:lnTo>
                  <a:pt x="35061" y="44433"/>
                </a:lnTo>
                <a:close/>
                <a:moveTo>
                  <a:pt x="39317" y="44433"/>
                </a:moveTo>
                <a:lnTo>
                  <a:pt x="39317" y="45520"/>
                </a:lnTo>
                <a:lnTo>
                  <a:pt x="38231" y="45520"/>
                </a:lnTo>
                <a:lnTo>
                  <a:pt x="38231" y="44433"/>
                </a:lnTo>
                <a:close/>
                <a:moveTo>
                  <a:pt x="3170" y="46018"/>
                </a:moveTo>
                <a:lnTo>
                  <a:pt x="3170" y="47105"/>
                </a:lnTo>
                <a:lnTo>
                  <a:pt x="2068" y="47105"/>
                </a:lnTo>
                <a:lnTo>
                  <a:pt x="2068" y="46018"/>
                </a:lnTo>
                <a:close/>
                <a:moveTo>
                  <a:pt x="37732" y="46018"/>
                </a:moveTo>
                <a:lnTo>
                  <a:pt x="37732" y="47105"/>
                </a:lnTo>
                <a:lnTo>
                  <a:pt x="36646" y="47105"/>
                </a:lnTo>
                <a:lnTo>
                  <a:pt x="36646" y="46018"/>
                </a:lnTo>
                <a:close/>
                <a:moveTo>
                  <a:pt x="1585" y="47603"/>
                </a:moveTo>
                <a:lnTo>
                  <a:pt x="1585" y="48689"/>
                </a:lnTo>
                <a:lnTo>
                  <a:pt x="499" y="48689"/>
                </a:lnTo>
                <a:lnTo>
                  <a:pt x="499" y="47603"/>
                </a:lnTo>
                <a:close/>
                <a:moveTo>
                  <a:pt x="4755" y="47603"/>
                </a:moveTo>
                <a:lnTo>
                  <a:pt x="4755" y="48689"/>
                </a:lnTo>
                <a:lnTo>
                  <a:pt x="3668" y="48689"/>
                </a:lnTo>
                <a:lnTo>
                  <a:pt x="3668" y="47603"/>
                </a:lnTo>
                <a:close/>
                <a:moveTo>
                  <a:pt x="34578" y="469"/>
                </a:moveTo>
                <a:lnTo>
                  <a:pt x="34578" y="2053"/>
                </a:lnTo>
                <a:lnTo>
                  <a:pt x="36163" y="2053"/>
                </a:lnTo>
                <a:lnTo>
                  <a:pt x="36163" y="3155"/>
                </a:lnTo>
                <a:lnTo>
                  <a:pt x="34578" y="3155"/>
                </a:lnTo>
                <a:lnTo>
                  <a:pt x="34578" y="5223"/>
                </a:lnTo>
                <a:lnTo>
                  <a:pt x="36661" y="5223"/>
                </a:lnTo>
                <a:lnTo>
                  <a:pt x="36661" y="3638"/>
                </a:lnTo>
                <a:lnTo>
                  <a:pt x="37748" y="3638"/>
                </a:lnTo>
                <a:lnTo>
                  <a:pt x="37748" y="5223"/>
                </a:lnTo>
                <a:lnTo>
                  <a:pt x="39332" y="5223"/>
                </a:lnTo>
                <a:lnTo>
                  <a:pt x="39332" y="43935"/>
                </a:lnTo>
                <a:lnTo>
                  <a:pt x="37732" y="43935"/>
                </a:lnTo>
                <a:lnTo>
                  <a:pt x="37732" y="45520"/>
                </a:lnTo>
                <a:lnTo>
                  <a:pt x="36646" y="45520"/>
                </a:lnTo>
                <a:lnTo>
                  <a:pt x="36646" y="43935"/>
                </a:lnTo>
                <a:lnTo>
                  <a:pt x="34563" y="43935"/>
                </a:lnTo>
                <a:lnTo>
                  <a:pt x="34563" y="46018"/>
                </a:lnTo>
                <a:lnTo>
                  <a:pt x="36148" y="46018"/>
                </a:lnTo>
                <a:lnTo>
                  <a:pt x="36148" y="47105"/>
                </a:lnTo>
                <a:lnTo>
                  <a:pt x="34563" y="47105"/>
                </a:lnTo>
                <a:lnTo>
                  <a:pt x="34563" y="48689"/>
                </a:lnTo>
                <a:lnTo>
                  <a:pt x="5253" y="48689"/>
                </a:lnTo>
                <a:lnTo>
                  <a:pt x="5253" y="47105"/>
                </a:lnTo>
                <a:lnTo>
                  <a:pt x="3668" y="47105"/>
                </a:lnTo>
                <a:lnTo>
                  <a:pt x="3668" y="46018"/>
                </a:lnTo>
                <a:lnTo>
                  <a:pt x="5253" y="46018"/>
                </a:lnTo>
                <a:lnTo>
                  <a:pt x="5253" y="43935"/>
                </a:lnTo>
                <a:lnTo>
                  <a:pt x="3170" y="43935"/>
                </a:lnTo>
                <a:lnTo>
                  <a:pt x="3170" y="45520"/>
                </a:lnTo>
                <a:lnTo>
                  <a:pt x="2068" y="45520"/>
                </a:lnTo>
                <a:lnTo>
                  <a:pt x="2068" y="43935"/>
                </a:lnTo>
                <a:lnTo>
                  <a:pt x="499" y="43935"/>
                </a:lnTo>
                <a:lnTo>
                  <a:pt x="499" y="5223"/>
                </a:lnTo>
                <a:lnTo>
                  <a:pt x="2068" y="5223"/>
                </a:lnTo>
                <a:lnTo>
                  <a:pt x="2068" y="3638"/>
                </a:lnTo>
                <a:lnTo>
                  <a:pt x="3170" y="3638"/>
                </a:lnTo>
                <a:lnTo>
                  <a:pt x="3170" y="5223"/>
                </a:lnTo>
                <a:lnTo>
                  <a:pt x="5253" y="5223"/>
                </a:lnTo>
                <a:lnTo>
                  <a:pt x="5253" y="3155"/>
                </a:lnTo>
                <a:lnTo>
                  <a:pt x="3668" y="3155"/>
                </a:lnTo>
                <a:lnTo>
                  <a:pt x="3668" y="2053"/>
                </a:lnTo>
                <a:lnTo>
                  <a:pt x="5253" y="2053"/>
                </a:lnTo>
                <a:lnTo>
                  <a:pt x="5253" y="469"/>
                </a:lnTo>
                <a:close/>
                <a:moveTo>
                  <a:pt x="36148" y="47603"/>
                </a:moveTo>
                <a:lnTo>
                  <a:pt x="36148" y="48689"/>
                </a:lnTo>
                <a:lnTo>
                  <a:pt x="35061" y="48689"/>
                </a:lnTo>
                <a:lnTo>
                  <a:pt x="35061" y="47603"/>
                </a:lnTo>
                <a:close/>
                <a:moveTo>
                  <a:pt x="39302" y="47603"/>
                </a:moveTo>
                <a:lnTo>
                  <a:pt x="39302" y="48689"/>
                </a:lnTo>
                <a:lnTo>
                  <a:pt x="38231" y="48689"/>
                </a:lnTo>
                <a:lnTo>
                  <a:pt x="38231" y="47603"/>
                </a:lnTo>
                <a:close/>
                <a:moveTo>
                  <a:pt x="1" y="1"/>
                </a:moveTo>
                <a:lnTo>
                  <a:pt x="1" y="2068"/>
                </a:lnTo>
                <a:lnTo>
                  <a:pt x="1585" y="2068"/>
                </a:lnTo>
                <a:lnTo>
                  <a:pt x="1585" y="3170"/>
                </a:lnTo>
                <a:lnTo>
                  <a:pt x="1" y="3170"/>
                </a:lnTo>
                <a:lnTo>
                  <a:pt x="1" y="5238"/>
                </a:lnTo>
                <a:lnTo>
                  <a:pt x="1" y="46033"/>
                </a:lnTo>
                <a:lnTo>
                  <a:pt x="1585" y="46033"/>
                </a:lnTo>
                <a:lnTo>
                  <a:pt x="1585" y="47120"/>
                </a:lnTo>
                <a:lnTo>
                  <a:pt x="1" y="47120"/>
                </a:lnTo>
                <a:lnTo>
                  <a:pt x="1" y="49203"/>
                </a:lnTo>
                <a:lnTo>
                  <a:pt x="2068" y="49203"/>
                </a:lnTo>
                <a:lnTo>
                  <a:pt x="2068" y="47618"/>
                </a:lnTo>
                <a:lnTo>
                  <a:pt x="3170" y="47618"/>
                </a:lnTo>
                <a:lnTo>
                  <a:pt x="3170" y="49203"/>
                </a:lnTo>
                <a:lnTo>
                  <a:pt x="36646" y="49203"/>
                </a:lnTo>
                <a:lnTo>
                  <a:pt x="36646" y="47618"/>
                </a:lnTo>
                <a:lnTo>
                  <a:pt x="37732" y="47618"/>
                </a:lnTo>
                <a:lnTo>
                  <a:pt x="37732" y="49203"/>
                </a:lnTo>
                <a:lnTo>
                  <a:pt x="39815" y="49203"/>
                </a:lnTo>
                <a:lnTo>
                  <a:pt x="39815" y="47120"/>
                </a:lnTo>
                <a:lnTo>
                  <a:pt x="38231" y="47120"/>
                </a:lnTo>
                <a:lnTo>
                  <a:pt x="38231" y="46033"/>
                </a:lnTo>
                <a:lnTo>
                  <a:pt x="39815" y="46033"/>
                </a:lnTo>
                <a:lnTo>
                  <a:pt x="39815" y="5223"/>
                </a:lnTo>
                <a:lnTo>
                  <a:pt x="39815" y="3155"/>
                </a:lnTo>
                <a:lnTo>
                  <a:pt x="38231" y="3155"/>
                </a:lnTo>
                <a:lnTo>
                  <a:pt x="38231" y="2053"/>
                </a:lnTo>
                <a:lnTo>
                  <a:pt x="39785" y="2053"/>
                </a:lnTo>
                <a:lnTo>
                  <a:pt x="397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5543776" y="1349716"/>
            <a:ext cx="2111542" cy="2609358"/>
          </a:xfrm>
          <a:custGeom>
            <a:avLst/>
            <a:gdLst/>
            <a:ahLst/>
            <a:cxnLst/>
            <a:rect l="l" t="t" r="r" b="b"/>
            <a:pathLst>
              <a:path w="39816" h="49203" extrusionOk="0">
                <a:moveTo>
                  <a:pt x="1585" y="484"/>
                </a:moveTo>
                <a:lnTo>
                  <a:pt x="1585" y="1585"/>
                </a:lnTo>
                <a:lnTo>
                  <a:pt x="499" y="1585"/>
                </a:lnTo>
                <a:lnTo>
                  <a:pt x="499" y="484"/>
                </a:lnTo>
                <a:close/>
                <a:moveTo>
                  <a:pt x="3170" y="484"/>
                </a:moveTo>
                <a:lnTo>
                  <a:pt x="3170" y="1585"/>
                </a:lnTo>
                <a:lnTo>
                  <a:pt x="2068" y="1585"/>
                </a:lnTo>
                <a:lnTo>
                  <a:pt x="2068" y="484"/>
                </a:lnTo>
                <a:close/>
                <a:moveTo>
                  <a:pt x="4755" y="484"/>
                </a:moveTo>
                <a:lnTo>
                  <a:pt x="4755" y="1585"/>
                </a:lnTo>
                <a:lnTo>
                  <a:pt x="3668" y="1585"/>
                </a:lnTo>
                <a:lnTo>
                  <a:pt x="3668" y="484"/>
                </a:lnTo>
                <a:close/>
                <a:moveTo>
                  <a:pt x="36148" y="484"/>
                </a:moveTo>
                <a:lnTo>
                  <a:pt x="36148" y="1585"/>
                </a:lnTo>
                <a:lnTo>
                  <a:pt x="35061" y="1585"/>
                </a:lnTo>
                <a:lnTo>
                  <a:pt x="35061" y="484"/>
                </a:lnTo>
                <a:close/>
                <a:moveTo>
                  <a:pt x="37732" y="484"/>
                </a:moveTo>
                <a:lnTo>
                  <a:pt x="37732" y="1585"/>
                </a:lnTo>
                <a:lnTo>
                  <a:pt x="36646" y="1585"/>
                </a:lnTo>
                <a:lnTo>
                  <a:pt x="36646" y="484"/>
                </a:lnTo>
                <a:close/>
                <a:moveTo>
                  <a:pt x="39317" y="484"/>
                </a:moveTo>
                <a:lnTo>
                  <a:pt x="39317" y="1585"/>
                </a:lnTo>
                <a:lnTo>
                  <a:pt x="38231" y="1585"/>
                </a:lnTo>
                <a:lnTo>
                  <a:pt x="38231" y="484"/>
                </a:lnTo>
                <a:close/>
                <a:moveTo>
                  <a:pt x="3170" y="2068"/>
                </a:moveTo>
                <a:lnTo>
                  <a:pt x="3170" y="3170"/>
                </a:lnTo>
                <a:lnTo>
                  <a:pt x="2068" y="3170"/>
                </a:lnTo>
                <a:lnTo>
                  <a:pt x="2068" y="2068"/>
                </a:lnTo>
                <a:close/>
                <a:moveTo>
                  <a:pt x="37732" y="2068"/>
                </a:moveTo>
                <a:lnTo>
                  <a:pt x="37732" y="3170"/>
                </a:lnTo>
                <a:lnTo>
                  <a:pt x="36646" y="3170"/>
                </a:lnTo>
                <a:lnTo>
                  <a:pt x="36646" y="2068"/>
                </a:lnTo>
                <a:close/>
                <a:moveTo>
                  <a:pt x="1585" y="3638"/>
                </a:moveTo>
                <a:lnTo>
                  <a:pt x="1585" y="4725"/>
                </a:lnTo>
                <a:lnTo>
                  <a:pt x="499" y="4725"/>
                </a:lnTo>
                <a:lnTo>
                  <a:pt x="499" y="3638"/>
                </a:lnTo>
                <a:close/>
                <a:moveTo>
                  <a:pt x="4755" y="3638"/>
                </a:moveTo>
                <a:lnTo>
                  <a:pt x="4755" y="4725"/>
                </a:lnTo>
                <a:lnTo>
                  <a:pt x="3668" y="4725"/>
                </a:lnTo>
                <a:lnTo>
                  <a:pt x="3668" y="3638"/>
                </a:lnTo>
                <a:close/>
                <a:moveTo>
                  <a:pt x="36148" y="3638"/>
                </a:moveTo>
                <a:lnTo>
                  <a:pt x="36148" y="4725"/>
                </a:lnTo>
                <a:lnTo>
                  <a:pt x="35061" y="4725"/>
                </a:lnTo>
                <a:lnTo>
                  <a:pt x="35061" y="3638"/>
                </a:lnTo>
                <a:close/>
                <a:moveTo>
                  <a:pt x="39302" y="3638"/>
                </a:moveTo>
                <a:lnTo>
                  <a:pt x="39302" y="4725"/>
                </a:lnTo>
                <a:lnTo>
                  <a:pt x="38231" y="4725"/>
                </a:lnTo>
                <a:lnTo>
                  <a:pt x="38231" y="3638"/>
                </a:lnTo>
                <a:close/>
                <a:moveTo>
                  <a:pt x="1585" y="44433"/>
                </a:moveTo>
                <a:lnTo>
                  <a:pt x="1585" y="45520"/>
                </a:lnTo>
                <a:lnTo>
                  <a:pt x="499" y="45520"/>
                </a:lnTo>
                <a:lnTo>
                  <a:pt x="499" y="44433"/>
                </a:lnTo>
                <a:close/>
                <a:moveTo>
                  <a:pt x="4755" y="44433"/>
                </a:moveTo>
                <a:lnTo>
                  <a:pt x="4755" y="45520"/>
                </a:lnTo>
                <a:lnTo>
                  <a:pt x="3668" y="45520"/>
                </a:lnTo>
                <a:lnTo>
                  <a:pt x="3668" y="44433"/>
                </a:lnTo>
                <a:close/>
                <a:moveTo>
                  <a:pt x="36148" y="44433"/>
                </a:moveTo>
                <a:lnTo>
                  <a:pt x="36148" y="45520"/>
                </a:lnTo>
                <a:lnTo>
                  <a:pt x="35061" y="45520"/>
                </a:lnTo>
                <a:lnTo>
                  <a:pt x="35061" y="44433"/>
                </a:lnTo>
                <a:close/>
                <a:moveTo>
                  <a:pt x="39317" y="44433"/>
                </a:moveTo>
                <a:lnTo>
                  <a:pt x="39317" y="45520"/>
                </a:lnTo>
                <a:lnTo>
                  <a:pt x="38231" y="45520"/>
                </a:lnTo>
                <a:lnTo>
                  <a:pt x="38231" y="44433"/>
                </a:lnTo>
                <a:close/>
                <a:moveTo>
                  <a:pt x="3170" y="46018"/>
                </a:moveTo>
                <a:lnTo>
                  <a:pt x="3170" y="47105"/>
                </a:lnTo>
                <a:lnTo>
                  <a:pt x="2068" y="47105"/>
                </a:lnTo>
                <a:lnTo>
                  <a:pt x="2068" y="46018"/>
                </a:lnTo>
                <a:close/>
                <a:moveTo>
                  <a:pt x="37732" y="46018"/>
                </a:moveTo>
                <a:lnTo>
                  <a:pt x="37732" y="47105"/>
                </a:lnTo>
                <a:lnTo>
                  <a:pt x="36646" y="47105"/>
                </a:lnTo>
                <a:lnTo>
                  <a:pt x="36646" y="46018"/>
                </a:lnTo>
                <a:close/>
                <a:moveTo>
                  <a:pt x="1585" y="47603"/>
                </a:moveTo>
                <a:lnTo>
                  <a:pt x="1585" y="48689"/>
                </a:lnTo>
                <a:lnTo>
                  <a:pt x="499" y="48689"/>
                </a:lnTo>
                <a:lnTo>
                  <a:pt x="499" y="47603"/>
                </a:lnTo>
                <a:close/>
                <a:moveTo>
                  <a:pt x="4755" y="47603"/>
                </a:moveTo>
                <a:lnTo>
                  <a:pt x="4755" y="48689"/>
                </a:lnTo>
                <a:lnTo>
                  <a:pt x="3668" y="48689"/>
                </a:lnTo>
                <a:lnTo>
                  <a:pt x="3668" y="47603"/>
                </a:lnTo>
                <a:close/>
                <a:moveTo>
                  <a:pt x="34578" y="469"/>
                </a:moveTo>
                <a:lnTo>
                  <a:pt x="34578" y="2053"/>
                </a:lnTo>
                <a:lnTo>
                  <a:pt x="36163" y="2053"/>
                </a:lnTo>
                <a:lnTo>
                  <a:pt x="36163" y="3155"/>
                </a:lnTo>
                <a:lnTo>
                  <a:pt x="34578" y="3155"/>
                </a:lnTo>
                <a:lnTo>
                  <a:pt x="34578" y="5223"/>
                </a:lnTo>
                <a:lnTo>
                  <a:pt x="36661" y="5223"/>
                </a:lnTo>
                <a:lnTo>
                  <a:pt x="36661" y="3638"/>
                </a:lnTo>
                <a:lnTo>
                  <a:pt x="37748" y="3638"/>
                </a:lnTo>
                <a:lnTo>
                  <a:pt x="37748" y="5223"/>
                </a:lnTo>
                <a:lnTo>
                  <a:pt x="39332" y="5223"/>
                </a:lnTo>
                <a:lnTo>
                  <a:pt x="39332" y="43935"/>
                </a:lnTo>
                <a:lnTo>
                  <a:pt x="37732" y="43935"/>
                </a:lnTo>
                <a:lnTo>
                  <a:pt x="37732" y="45520"/>
                </a:lnTo>
                <a:lnTo>
                  <a:pt x="36646" y="45520"/>
                </a:lnTo>
                <a:lnTo>
                  <a:pt x="36646" y="43935"/>
                </a:lnTo>
                <a:lnTo>
                  <a:pt x="34563" y="43935"/>
                </a:lnTo>
                <a:lnTo>
                  <a:pt x="34563" y="46018"/>
                </a:lnTo>
                <a:lnTo>
                  <a:pt x="36148" y="46018"/>
                </a:lnTo>
                <a:lnTo>
                  <a:pt x="36148" y="47105"/>
                </a:lnTo>
                <a:lnTo>
                  <a:pt x="34563" y="47105"/>
                </a:lnTo>
                <a:lnTo>
                  <a:pt x="34563" y="48689"/>
                </a:lnTo>
                <a:lnTo>
                  <a:pt x="5253" y="48689"/>
                </a:lnTo>
                <a:lnTo>
                  <a:pt x="5253" y="47105"/>
                </a:lnTo>
                <a:lnTo>
                  <a:pt x="3668" y="47105"/>
                </a:lnTo>
                <a:lnTo>
                  <a:pt x="3668" y="46018"/>
                </a:lnTo>
                <a:lnTo>
                  <a:pt x="5253" y="46018"/>
                </a:lnTo>
                <a:lnTo>
                  <a:pt x="5253" y="43935"/>
                </a:lnTo>
                <a:lnTo>
                  <a:pt x="3170" y="43935"/>
                </a:lnTo>
                <a:lnTo>
                  <a:pt x="3170" y="45520"/>
                </a:lnTo>
                <a:lnTo>
                  <a:pt x="2068" y="45520"/>
                </a:lnTo>
                <a:lnTo>
                  <a:pt x="2068" y="43935"/>
                </a:lnTo>
                <a:lnTo>
                  <a:pt x="499" y="43935"/>
                </a:lnTo>
                <a:lnTo>
                  <a:pt x="499" y="5223"/>
                </a:lnTo>
                <a:lnTo>
                  <a:pt x="2068" y="5223"/>
                </a:lnTo>
                <a:lnTo>
                  <a:pt x="2068" y="3638"/>
                </a:lnTo>
                <a:lnTo>
                  <a:pt x="3170" y="3638"/>
                </a:lnTo>
                <a:lnTo>
                  <a:pt x="3170" y="5223"/>
                </a:lnTo>
                <a:lnTo>
                  <a:pt x="5253" y="5223"/>
                </a:lnTo>
                <a:lnTo>
                  <a:pt x="5253" y="3155"/>
                </a:lnTo>
                <a:lnTo>
                  <a:pt x="3668" y="3155"/>
                </a:lnTo>
                <a:lnTo>
                  <a:pt x="3668" y="2053"/>
                </a:lnTo>
                <a:lnTo>
                  <a:pt x="5253" y="2053"/>
                </a:lnTo>
                <a:lnTo>
                  <a:pt x="5253" y="469"/>
                </a:lnTo>
                <a:close/>
                <a:moveTo>
                  <a:pt x="36148" y="47603"/>
                </a:moveTo>
                <a:lnTo>
                  <a:pt x="36148" y="48689"/>
                </a:lnTo>
                <a:lnTo>
                  <a:pt x="35061" y="48689"/>
                </a:lnTo>
                <a:lnTo>
                  <a:pt x="35061" y="47603"/>
                </a:lnTo>
                <a:close/>
                <a:moveTo>
                  <a:pt x="39302" y="47603"/>
                </a:moveTo>
                <a:lnTo>
                  <a:pt x="39302" y="48689"/>
                </a:lnTo>
                <a:lnTo>
                  <a:pt x="38231" y="48689"/>
                </a:lnTo>
                <a:lnTo>
                  <a:pt x="38231" y="47603"/>
                </a:lnTo>
                <a:close/>
                <a:moveTo>
                  <a:pt x="1" y="1"/>
                </a:moveTo>
                <a:lnTo>
                  <a:pt x="1" y="2068"/>
                </a:lnTo>
                <a:lnTo>
                  <a:pt x="1585" y="2068"/>
                </a:lnTo>
                <a:lnTo>
                  <a:pt x="1585" y="3170"/>
                </a:lnTo>
                <a:lnTo>
                  <a:pt x="1" y="3170"/>
                </a:lnTo>
                <a:lnTo>
                  <a:pt x="1" y="5238"/>
                </a:lnTo>
                <a:lnTo>
                  <a:pt x="1" y="46033"/>
                </a:lnTo>
                <a:lnTo>
                  <a:pt x="1585" y="46033"/>
                </a:lnTo>
                <a:lnTo>
                  <a:pt x="1585" y="47120"/>
                </a:lnTo>
                <a:lnTo>
                  <a:pt x="1" y="47120"/>
                </a:lnTo>
                <a:lnTo>
                  <a:pt x="1" y="49203"/>
                </a:lnTo>
                <a:lnTo>
                  <a:pt x="2068" y="49203"/>
                </a:lnTo>
                <a:lnTo>
                  <a:pt x="2068" y="47618"/>
                </a:lnTo>
                <a:lnTo>
                  <a:pt x="3170" y="47618"/>
                </a:lnTo>
                <a:lnTo>
                  <a:pt x="3170" y="49203"/>
                </a:lnTo>
                <a:lnTo>
                  <a:pt x="36646" y="49203"/>
                </a:lnTo>
                <a:lnTo>
                  <a:pt x="36646" y="47618"/>
                </a:lnTo>
                <a:lnTo>
                  <a:pt x="37732" y="47618"/>
                </a:lnTo>
                <a:lnTo>
                  <a:pt x="37732" y="49203"/>
                </a:lnTo>
                <a:lnTo>
                  <a:pt x="39815" y="49203"/>
                </a:lnTo>
                <a:lnTo>
                  <a:pt x="39815" y="47120"/>
                </a:lnTo>
                <a:lnTo>
                  <a:pt x="38231" y="47120"/>
                </a:lnTo>
                <a:lnTo>
                  <a:pt x="38231" y="46033"/>
                </a:lnTo>
                <a:lnTo>
                  <a:pt x="39815" y="46033"/>
                </a:lnTo>
                <a:lnTo>
                  <a:pt x="39815" y="5223"/>
                </a:lnTo>
                <a:lnTo>
                  <a:pt x="39815" y="3155"/>
                </a:lnTo>
                <a:lnTo>
                  <a:pt x="38231" y="3155"/>
                </a:lnTo>
                <a:lnTo>
                  <a:pt x="38231" y="2053"/>
                </a:lnTo>
                <a:lnTo>
                  <a:pt x="39785" y="2053"/>
                </a:lnTo>
                <a:lnTo>
                  <a:pt x="397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720000" y="1623000"/>
            <a:ext cx="3852000" cy="189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3" name="Google Shape;123;p8"/>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720000" y="1891750"/>
            <a:ext cx="3852000" cy="680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40" name="Google Shape;140;p9"/>
          <p:cNvSpPr txBox="1">
            <a:spLocks noGrp="1"/>
          </p:cNvSpPr>
          <p:nvPr>
            <p:ph type="subTitle" idx="1"/>
          </p:nvPr>
        </p:nvSpPr>
        <p:spPr>
          <a:xfrm>
            <a:off x="720000" y="2571750"/>
            <a:ext cx="3852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41" name="Google Shape;141;p9"/>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6"/>
        <p:cNvGrpSpPr/>
        <p:nvPr/>
      </p:nvGrpSpPr>
      <p:grpSpPr>
        <a:xfrm>
          <a:off x="0" y="0"/>
          <a:ext cx="0" cy="0"/>
          <a:chOff x="0" y="0"/>
          <a:chExt cx="0" cy="0"/>
        </a:xfrm>
      </p:grpSpPr>
      <p:sp>
        <p:nvSpPr>
          <p:cNvPr id="157" name="Google Shape;157;p10"/>
          <p:cNvSpPr txBox="1">
            <a:spLocks noGrp="1"/>
          </p:cNvSpPr>
          <p:nvPr>
            <p:ph type="title"/>
          </p:nvPr>
        </p:nvSpPr>
        <p:spPr>
          <a:xfrm>
            <a:off x="4572000" y="1116000"/>
            <a:ext cx="3852000" cy="2911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4800"/>
              <a:buNone/>
              <a:defRPr sz="4800">
                <a:solidFill>
                  <a:schemeClr val="accent1"/>
                </a:solidFill>
              </a:defRPr>
            </a:lvl1pPr>
            <a:lvl2pPr lvl="1"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2pPr>
            <a:lvl3pPr lvl="2"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3pPr>
            <a:lvl4pPr lvl="3"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4pPr>
            <a:lvl5pPr lvl="4"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5pPr>
            <a:lvl6pPr lvl="5"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6pPr>
            <a:lvl7pPr lvl="6"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7pPr>
            <a:lvl8pPr lvl="7"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8pPr>
            <a:lvl9pPr lvl="8" algn="r" rtl="0">
              <a:spcBef>
                <a:spcPts val="0"/>
              </a:spcBef>
              <a:spcAft>
                <a:spcPts val="0"/>
              </a:spcAft>
              <a:buClr>
                <a:schemeClr val="accent1"/>
              </a:buClr>
              <a:buSzPts val="4800"/>
              <a:buFont typeface="Caveat Brush"/>
              <a:buNone/>
              <a:defRPr sz="4800">
                <a:solidFill>
                  <a:schemeClr val="accent1"/>
                </a:solidFill>
                <a:latin typeface="Caveat Brush"/>
                <a:ea typeface="Caveat Brush"/>
                <a:cs typeface="Caveat Brush"/>
                <a:sym typeface="Caveat Brush"/>
              </a:defRPr>
            </a:lvl9pPr>
          </a:lstStyle>
          <a:p>
            <a:endParaRPr/>
          </a:p>
        </p:txBody>
      </p:sp>
      <p:sp>
        <p:nvSpPr>
          <p:cNvPr id="158" name="Google Shape;158;p10"/>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0"/>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0"/>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0"/>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0"/>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0"/>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0"/>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0"/>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txBox="1">
            <a:spLocks noGrp="1"/>
          </p:cNvSpPr>
          <p:nvPr>
            <p:ph type="title" hasCustomPrompt="1"/>
          </p:nvPr>
        </p:nvSpPr>
        <p:spPr>
          <a:xfrm>
            <a:off x="1561425" y="1531350"/>
            <a:ext cx="6021300" cy="1465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6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4" name="Google Shape;174;p11"/>
          <p:cNvSpPr txBox="1">
            <a:spLocks noGrp="1"/>
          </p:cNvSpPr>
          <p:nvPr>
            <p:ph type="body" idx="1"/>
          </p:nvPr>
        </p:nvSpPr>
        <p:spPr>
          <a:xfrm>
            <a:off x="2659500" y="2996850"/>
            <a:ext cx="3825000" cy="6153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sz="1400"/>
            </a:lvl1pPr>
            <a:lvl2pPr marL="914400" lvl="1" indent="-285750" algn="ctr">
              <a:spcBef>
                <a:spcPts val="1600"/>
              </a:spcBef>
              <a:spcAft>
                <a:spcPts val="0"/>
              </a:spcAft>
              <a:buSzPts val="900"/>
              <a:buChar char="○"/>
              <a:defRPr/>
            </a:lvl2pPr>
            <a:lvl3pPr marL="1371600" lvl="2" indent="-285750" algn="ctr">
              <a:spcBef>
                <a:spcPts val="1600"/>
              </a:spcBef>
              <a:spcAft>
                <a:spcPts val="0"/>
              </a:spcAft>
              <a:buSzPts val="900"/>
              <a:buChar char="■"/>
              <a:defRPr/>
            </a:lvl3pPr>
            <a:lvl4pPr marL="1828800" lvl="3" indent="-285750" algn="ctr">
              <a:spcBef>
                <a:spcPts val="1600"/>
              </a:spcBef>
              <a:spcAft>
                <a:spcPts val="0"/>
              </a:spcAft>
              <a:buSzPts val="900"/>
              <a:buChar char="●"/>
              <a:defRPr/>
            </a:lvl4pPr>
            <a:lvl5pPr marL="2286000" lvl="4" indent="-285750" algn="ctr">
              <a:spcBef>
                <a:spcPts val="1600"/>
              </a:spcBef>
              <a:spcAft>
                <a:spcPts val="0"/>
              </a:spcAft>
              <a:buSzPts val="900"/>
              <a:buChar char="○"/>
              <a:defRPr/>
            </a:lvl5pPr>
            <a:lvl6pPr marL="2743200" lvl="5" indent="-285750" algn="ctr">
              <a:spcBef>
                <a:spcPts val="1600"/>
              </a:spcBef>
              <a:spcAft>
                <a:spcPts val="0"/>
              </a:spcAft>
              <a:buSzPts val="900"/>
              <a:buChar char="■"/>
              <a:defRPr/>
            </a:lvl6pPr>
            <a:lvl7pPr marL="3200400" lvl="6" indent="-285750" algn="ctr">
              <a:spcBef>
                <a:spcPts val="1600"/>
              </a:spcBef>
              <a:spcAft>
                <a:spcPts val="0"/>
              </a:spcAft>
              <a:buSzPts val="900"/>
              <a:buChar char="●"/>
              <a:defRPr/>
            </a:lvl7pPr>
            <a:lvl8pPr marL="3657600" lvl="7" indent="-285750" algn="ctr">
              <a:spcBef>
                <a:spcPts val="1600"/>
              </a:spcBef>
              <a:spcAft>
                <a:spcPts val="0"/>
              </a:spcAft>
              <a:buSzPts val="900"/>
              <a:buChar char="○"/>
              <a:defRPr/>
            </a:lvl8pPr>
            <a:lvl9pPr marL="4114800" lvl="8" indent="-285750" algn="ctr">
              <a:spcBef>
                <a:spcPts val="1600"/>
              </a:spcBef>
              <a:spcAft>
                <a:spcPts val="1600"/>
              </a:spcAft>
              <a:buSzPts val="900"/>
              <a:buChar char="■"/>
              <a:defRPr/>
            </a:lvl9pPr>
          </a:lstStyle>
          <a:p>
            <a:endParaRPr/>
          </a:p>
        </p:txBody>
      </p:sp>
      <p:sp>
        <p:nvSpPr>
          <p:cNvPr id="175" name="Google Shape;175;p11"/>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91"/>
        <p:cNvGrpSpPr/>
        <p:nvPr/>
      </p:nvGrpSpPr>
      <p:grpSpPr>
        <a:xfrm>
          <a:off x="0" y="0"/>
          <a:ext cx="0" cy="0"/>
          <a:chOff x="0" y="0"/>
          <a:chExt cx="0" cy="0"/>
        </a:xfrm>
      </p:grpSpPr>
      <p:sp>
        <p:nvSpPr>
          <p:cNvPr id="192" name="Google Shape;192;p13"/>
          <p:cNvSpPr/>
          <p:nvPr/>
        </p:nvSpPr>
        <p:spPr>
          <a:xfrm>
            <a:off x="113025" y="89200"/>
            <a:ext cx="8917697" cy="4964964"/>
          </a:xfrm>
          <a:custGeom>
            <a:avLst/>
            <a:gdLst/>
            <a:ahLst/>
            <a:cxnLst/>
            <a:rect l="l" t="t" r="r" b="b"/>
            <a:pathLst>
              <a:path w="216108" h="120319" extrusionOk="0">
                <a:moveTo>
                  <a:pt x="3418" y="596"/>
                </a:moveTo>
                <a:lnTo>
                  <a:pt x="3418" y="3394"/>
                </a:lnTo>
                <a:lnTo>
                  <a:pt x="619" y="3394"/>
                </a:lnTo>
                <a:lnTo>
                  <a:pt x="619" y="596"/>
                </a:lnTo>
                <a:close/>
                <a:moveTo>
                  <a:pt x="215500" y="596"/>
                </a:moveTo>
                <a:lnTo>
                  <a:pt x="215500" y="3394"/>
                </a:lnTo>
                <a:lnTo>
                  <a:pt x="212702" y="3394"/>
                </a:lnTo>
                <a:lnTo>
                  <a:pt x="212702" y="596"/>
                </a:lnTo>
                <a:close/>
                <a:moveTo>
                  <a:pt x="208642" y="596"/>
                </a:moveTo>
                <a:lnTo>
                  <a:pt x="208642" y="3989"/>
                </a:lnTo>
                <a:lnTo>
                  <a:pt x="212119" y="3989"/>
                </a:lnTo>
                <a:lnTo>
                  <a:pt x="212119" y="7383"/>
                </a:lnTo>
                <a:lnTo>
                  <a:pt x="215500" y="7383"/>
                </a:lnTo>
                <a:lnTo>
                  <a:pt x="215500" y="112900"/>
                </a:lnTo>
                <a:lnTo>
                  <a:pt x="212107" y="112900"/>
                </a:lnTo>
                <a:lnTo>
                  <a:pt x="212107" y="116294"/>
                </a:lnTo>
                <a:lnTo>
                  <a:pt x="208630" y="116294"/>
                </a:lnTo>
                <a:lnTo>
                  <a:pt x="208630" y="119675"/>
                </a:lnTo>
                <a:lnTo>
                  <a:pt x="7478" y="119675"/>
                </a:lnTo>
                <a:lnTo>
                  <a:pt x="7478" y="116294"/>
                </a:lnTo>
                <a:lnTo>
                  <a:pt x="4013" y="116294"/>
                </a:lnTo>
                <a:lnTo>
                  <a:pt x="4013" y="112900"/>
                </a:lnTo>
                <a:lnTo>
                  <a:pt x="619" y="112900"/>
                </a:lnTo>
                <a:lnTo>
                  <a:pt x="619" y="7383"/>
                </a:lnTo>
                <a:lnTo>
                  <a:pt x="4013" y="7383"/>
                </a:lnTo>
                <a:lnTo>
                  <a:pt x="4013" y="3989"/>
                </a:lnTo>
                <a:lnTo>
                  <a:pt x="7490" y="3989"/>
                </a:lnTo>
                <a:lnTo>
                  <a:pt x="7490" y="596"/>
                </a:lnTo>
                <a:close/>
                <a:moveTo>
                  <a:pt x="3394" y="116901"/>
                </a:moveTo>
                <a:lnTo>
                  <a:pt x="3394" y="119699"/>
                </a:lnTo>
                <a:lnTo>
                  <a:pt x="596" y="119699"/>
                </a:lnTo>
                <a:lnTo>
                  <a:pt x="596" y="116901"/>
                </a:lnTo>
                <a:close/>
                <a:moveTo>
                  <a:pt x="215500" y="116901"/>
                </a:moveTo>
                <a:lnTo>
                  <a:pt x="215500" y="119699"/>
                </a:lnTo>
                <a:lnTo>
                  <a:pt x="212702" y="119699"/>
                </a:lnTo>
                <a:lnTo>
                  <a:pt x="212702" y="116901"/>
                </a:lnTo>
                <a:close/>
                <a:moveTo>
                  <a:pt x="0" y="1"/>
                </a:moveTo>
                <a:lnTo>
                  <a:pt x="0" y="4013"/>
                </a:lnTo>
                <a:lnTo>
                  <a:pt x="3394" y="4013"/>
                </a:lnTo>
                <a:lnTo>
                  <a:pt x="3394" y="6811"/>
                </a:lnTo>
                <a:lnTo>
                  <a:pt x="0" y="6811"/>
                </a:lnTo>
                <a:lnTo>
                  <a:pt x="0" y="113519"/>
                </a:lnTo>
                <a:lnTo>
                  <a:pt x="3394" y="113519"/>
                </a:lnTo>
                <a:lnTo>
                  <a:pt x="3394" y="116317"/>
                </a:lnTo>
                <a:lnTo>
                  <a:pt x="0" y="116317"/>
                </a:lnTo>
                <a:lnTo>
                  <a:pt x="0" y="120318"/>
                </a:lnTo>
                <a:lnTo>
                  <a:pt x="4013" y="120318"/>
                </a:lnTo>
                <a:lnTo>
                  <a:pt x="4013" y="116925"/>
                </a:lnTo>
                <a:lnTo>
                  <a:pt x="6882" y="116925"/>
                </a:lnTo>
                <a:lnTo>
                  <a:pt x="6882" y="120318"/>
                </a:lnTo>
                <a:lnTo>
                  <a:pt x="209238" y="120318"/>
                </a:lnTo>
                <a:lnTo>
                  <a:pt x="209238" y="116925"/>
                </a:lnTo>
                <a:lnTo>
                  <a:pt x="212107" y="116925"/>
                </a:lnTo>
                <a:lnTo>
                  <a:pt x="212107" y="120318"/>
                </a:lnTo>
                <a:lnTo>
                  <a:pt x="216108" y="120318"/>
                </a:lnTo>
                <a:lnTo>
                  <a:pt x="216108" y="116317"/>
                </a:lnTo>
                <a:lnTo>
                  <a:pt x="212714" y="116317"/>
                </a:lnTo>
                <a:lnTo>
                  <a:pt x="212714" y="113519"/>
                </a:lnTo>
                <a:lnTo>
                  <a:pt x="216108" y="113519"/>
                </a:lnTo>
                <a:lnTo>
                  <a:pt x="216108" y="6811"/>
                </a:lnTo>
                <a:lnTo>
                  <a:pt x="212714" y="6811"/>
                </a:lnTo>
                <a:lnTo>
                  <a:pt x="212714" y="4013"/>
                </a:lnTo>
                <a:lnTo>
                  <a:pt x="216096" y="4013"/>
                </a:lnTo>
                <a:lnTo>
                  <a:pt x="216096" y="3989"/>
                </a:lnTo>
                <a:lnTo>
                  <a:pt x="216096" y="1"/>
                </a:lnTo>
                <a:lnTo>
                  <a:pt x="212095" y="1"/>
                </a:lnTo>
                <a:lnTo>
                  <a:pt x="212095" y="3394"/>
                </a:lnTo>
                <a:lnTo>
                  <a:pt x="209226" y="3394"/>
                </a:lnTo>
                <a:lnTo>
                  <a:pt x="209226" y="1"/>
                </a:lnTo>
                <a:lnTo>
                  <a:pt x="6882" y="1"/>
                </a:lnTo>
                <a:lnTo>
                  <a:pt x="6882" y="3394"/>
                </a:lnTo>
                <a:lnTo>
                  <a:pt x="4013" y="3394"/>
                </a:lnTo>
                <a:lnTo>
                  <a:pt x="40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hasCustomPrompt="1"/>
          </p:nvPr>
        </p:nvSpPr>
        <p:spPr>
          <a:xfrm>
            <a:off x="2125488" y="1058350"/>
            <a:ext cx="1128300" cy="89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7200">
                <a:solidFill>
                  <a:schemeClr val="dk1"/>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94" name="Google Shape;194;p13"/>
          <p:cNvSpPr txBox="1">
            <a:spLocks noGrp="1"/>
          </p:cNvSpPr>
          <p:nvPr>
            <p:ph type="subTitle" idx="1"/>
          </p:nvPr>
        </p:nvSpPr>
        <p:spPr>
          <a:xfrm>
            <a:off x="719988" y="1958050"/>
            <a:ext cx="2533800" cy="34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sz="2400">
                <a:solidFill>
                  <a:schemeClr val="accent4"/>
                </a:solidFill>
                <a:latin typeface="Caveat Brush"/>
                <a:ea typeface="Caveat Brush"/>
                <a:cs typeface="Caveat Brush"/>
                <a:sym typeface="Caveat Brush"/>
              </a:defRPr>
            </a:lvl1pPr>
            <a:lvl2pPr lvl="1" algn="ctr" rtl="0">
              <a:lnSpc>
                <a:spcPct val="100000"/>
              </a:lnSpc>
              <a:spcBef>
                <a:spcPts val="1600"/>
              </a:spcBef>
              <a:spcAft>
                <a:spcPts val="0"/>
              </a:spcAft>
              <a:buSzPts val="900"/>
              <a:buNone/>
              <a:defRPr/>
            </a:lvl2pPr>
            <a:lvl3pPr lvl="2" algn="ctr" rtl="0">
              <a:lnSpc>
                <a:spcPct val="100000"/>
              </a:lnSpc>
              <a:spcBef>
                <a:spcPts val="1600"/>
              </a:spcBef>
              <a:spcAft>
                <a:spcPts val="0"/>
              </a:spcAft>
              <a:buSzPts val="900"/>
              <a:buNone/>
              <a:defRPr/>
            </a:lvl3pPr>
            <a:lvl4pPr lvl="3" algn="ctr" rtl="0">
              <a:lnSpc>
                <a:spcPct val="100000"/>
              </a:lnSpc>
              <a:spcBef>
                <a:spcPts val="1600"/>
              </a:spcBef>
              <a:spcAft>
                <a:spcPts val="0"/>
              </a:spcAft>
              <a:buSzPts val="900"/>
              <a:buNone/>
              <a:defRPr/>
            </a:lvl4pPr>
            <a:lvl5pPr lvl="4" algn="ctr" rtl="0">
              <a:lnSpc>
                <a:spcPct val="100000"/>
              </a:lnSpc>
              <a:spcBef>
                <a:spcPts val="1600"/>
              </a:spcBef>
              <a:spcAft>
                <a:spcPts val="0"/>
              </a:spcAft>
              <a:buSzPts val="900"/>
              <a:buNone/>
              <a:defRPr/>
            </a:lvl5pPr>
            <a:lvl6pPr lvl="5" algn="ctr" rtl="0">
              <a:lnSpc>
                <a:spcPct val="100000"/>
              </a:lnSpc>
              <a:spcBef>
                <a:spcPts val="1600"/>
              </a:spcBef>
              <a:spcAft>
                <a:spcPts val="0"/>
              </a:spcAft>
              <a:buSzPts val="900"/>
              <a:buNone/>
              <a:defRPr/>
            </a:lvl6pPr>
            <a:lvl7pPr lvl="6" algn="ctr" rtl="0">
              <a:lnSpc>
                <a:spcPct val="100000"/>
              </a:lnSpc>
              <a:spcBef>
                <a:spcPts val="1600"/>
              </a:spcBef>
              <a:spcAft>
                <a:spcPts val="0"/>
              </a:spcAft>
              <a:buSzPts val="900"/>
              <a:buNone/>
              <a:defRPr/>
            </a:lvl7pPr>
            <a:lvl8pPr lvl="7" algn="ctr" rtl="0">
              <a:lnSpc>
                <a:spcPct val="100000"/>
              </a:lnSpc>
              <a:spcBef>
                <a:spcPts val="1600"/>
              </a:spcBef>
              <a:spcAft>
                <a:spcPts val="0"/>
              </a:spcAft>
              <a:buSzPts val="900"/>
              <a:buNone/>
              <a:defRPr/>
            </a:lvl8pPr>
            <a:lvl9pPr lvl="8" algn="ctr" rtl="0">
              <a:lnSpc>
                <a:spcPct val="100000"/>
              </a:lnSpc>
              <a:spcBef>
                <a:spcPts val="1600"/>
              </a:spcBef>
              <a:spcAft>
                <a:spcPts val="1600"/>
              </a:spcAft>
              <a:buSzPts val="900"/>
              <a:buNone/>
              <a:defRPr/>
            </a:lvl9pPr>
          </a:lstStyle>
          <a:p>
            <a:endParaRPr/>
          </a:p>
        </p:txBody>
      </p:sp>
      <p:sp>
        <p:nvSpPr>
          <p:cNvPr id="195" name="Google Shape;195;p13"/>
          <p:cNvSpPr txBox="1">
            <a:spLocks noGrp="1"/>
          </p:cNvSpPr>
          <p:nvPr>
            <p:ph type="subTitle" idx="2"/>
          </p:nvPr>
        </p:nvSpPr>
        <p:spPr>
          <a:xfrm>
            <a:off x="719988" y="2206125"/>
            <a:ext cx="25338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sz="1400"/>
            </a:lvl1pPr>
            <a:lvl2pPr lvl="1" algn="ctr" rtl="0">
              <a:lnSpc>
                <a:spcPct val="100000"/>
              </a:lnSpc>
              <a:spcBef>
                <a:spcPts val="0"/>
              </a:spcBef>
              <a:spcAft>
                <a:spcPts val="0"/>
              </a:spcAft>
              <a:buSzPts val="900"/>
              <a:buNone/>
              <a:defRPr/>
            </a:lvl2pPr>
            <a:lvl3pPr lvl="2" algn="ctr" rtl="0">
              <a:lnSpc>
                <a:spcPct val="100000"/>
              </a:lnSpc>
              <a:spcBef>
                <a:spcPts val="1600"/>
              </a:spcBef>
              <a:spcAft>
                <a:spcPts val="0"/>
              </a:spcAft>
              <a:buSzPts val="900"/>
              <a:buNone/>
              <a:defRPr/>
            </a:lvl3pPr>
            <a:lvl4pPr lvl="3" algn="ctr" rtl="0">
              <a:lnSpc>
                <a:spcPct val="100000"/>
              </a:lnSpc>
              <a:spcBef>
                <a:spcPts val="1600"/>
              </a:spcBef>
              <a:spcAft>
                <a:spcPts val="0"/>
              </a:spcAft>
              <a:buSzPts val="900"/>
              <a:buNone/>
              <a:defRPr/>
            </a:lvl4pPr>
            <a:lvl5pPr lvl="4" algn="ctr" rtl="0">
              <a:lnSpc>
                <a:spcPct val="100000"/>
              </a:lnSpc>
              <a:spcBef>
                <a:spcPts val="1600"/>
              </a:spcBef>
              <a:spcAft>
                <a:spcPts val="0"/>
              </a:spcAft>
              <a:buSzPts val="900"/>
              <a:buNone/>
              <a:defRPr/>
            </a:lvl5pPr>
            <a:lvl6pPr lvl="5" algn="ctr" rtl="0">
              <a:lnSpc>
                <a:spcPct val="100000"/>
              </a:lnSpc>
              <a:spcBef>
                <a:spcPts val="1600"/>
              </a:spcBef>
              <a:spcAft>
                <a:spcPts val="0"/>
              </a:spcAft>
              <a:buSzPts val="900"/>
              <a:buNone/>
              <a:defRPr/>
            </a:lvl6pPr>
            <a:lvl7pPr lvl="6" algn="ctr" rtl="0">
              <a:lnSpc>
                <a:spcPct val="100000"/>
              </a:lnSpc>
              <a:spcBef>
                <a:spcPts val="1600"/>
              </a:spcBef>
              <a:spcAft>
                <a:spcPts val="0"/>
              </a:spcAft>
              <a:buSzPts val="900"/>
              <a:buNone/>
              <a:defRPr/>
            </a:lvl7pPr>
            <a:lvl8pPr lvl="7" algn="ctr" rtl="0">
              <a:lnSpc>
                <a:spcPct val="100000"/>
              </a:lnSpc>
              <a:spcBef>
                <a:spcPts val="1600"/>
              </a:spcBef>
              <a:spcAft>
                <a:spcPts val="0"/>
              </a:spcAft>
              <a:buSzPts val="900"/>
              <a:buNone/>
              <a:defRPr/>
            </a:lvl8pPr>
            <a:lvl9pPr lvl="8" algn="ctr" rtl="0">
              <a:lnSpc>
                <a:spcPct val="100000"/>
              </a:lnSpc>
              <a:spcBef>
                <a:spcPts val="1600"/>
              </a:spcBef>
              <a:spcAft>
                <a:spcPts val="1600"/>
              </a:spcAft>
              <a:buSzPts val="900"/>
              <a:buNone/>
              <a:defRPr/>
            </a:lvl9pPr>
          </a:lstStyle>
          <a:p>
            <a:endParaRPr/>
          </a:p>
        </p:txBody>
      </p:sp>
      <p:sp>
        <p:nvSpPr>
          <p:cNvPr id="196" name="Google Shape;196;p13"/>
          <p:cNvSpPr txBox="1">
            <a:spLocks noGrp="1"/>
          </p:cNvSpPr>
          <p:nvPr>
            <p:ph type="title" idx="3" hasCustomPrompt="1"/>
          </p:nvPr>
        </p:nvSpPr>
        <p:spPr>
          <a:xfrm>
            <a:off x="2125488" y="2899425"/>
            <a:ext cx="1128300" cy="893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000"/>
              <a:buNone/>
              <a:defRPr sz="7200">
                <a:solidFill>
                  <a:schemeClr val="dk1"/>
                </a:solidFill>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197" name="Google Shape;197;p13"/>
          <p:cNvSpPr txBox="1">
            <a:spLocks noGrp="1"/>
          </p:cNvSpPr>
          <p:nvPr>
            <p:ph type="subTitle" idx="4"/>
          </p:nvPr>
        </p:nvSpPr>
        <p:spPr>
          <a:xfrm>
            <a:off x="719988" y="3799125"/>
            <a:ext cx="2533800" cy="34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sz="2400">
                <a:solidFill>
                  <a:schemeClr val="accent4"/>
                </a:solidFill>
                <a:latin typeface="Caveat Brush"/>
                <a:ea typeface="Caveat Brush"/>
                <a:cs typeface="Caveat Brush"/>
                <a:sym typeface="Caveat Brush"/>
              </a:defRPr>
            </a:lvl1pPr>
            <a:lvl2pPr lvl="1" algn="ctr" rtl="0">
              <a:lnSpc>
                <a:spcPct val="100000"/>
              </a:lnSpc>
              <a:spcBef>
                <a:spcPts val="1600"/>
              </a:spcBef>
              <a:spcAft>
                <a:spcPts val="0"/>
              </a:spcAft>
              <a:buSzPts val="900"/>
              <a:buNone/>
              <a:defRPr/>
            </a:lvl2pPr>
            <a:lvl3pPr lvl="2" algn="ctr" rtl="0">
              <a:lnSpc>
                <a:spcPct val="100000"/>
              </a:lnSpc>
              <a:spcBef>
                <a:spcPts val="1600"/>
              </a:spcBef>
              <a:spcAft>
                <a:spcPts val="0"/>
              </a:spcAft>
              <a:buSzPts val="900"/>
              <a:buNone/>
              <a:defRPr/>
            </a:lvl3pPr>
            <a:lvl4pPr lvl="3" algn="ctr" rtl="0">
              <a:lnSpc>
                <a:spcPct val="100000"/>
              </a:lnSpc>
              <a:spcBef>
                <a:spcPts val="1600"/>
              </a:spcBef>
              <a:spcAft>
                <a:spcPts val="0"/>
              </a:spcAft>
              <a:buSzPts val="900"/>
              <a:buNone/>
              <a:defRPr/>
            </a:lvl4pPr>
            <a:lvl5pPr lvl="4" algn="ctr" rtl="0">
              <a:lnSpc>
                <a:spcPct val="100000"/>
              </a:lnSpc>
              <a:spcBef>
                <a:spcPts val="1600"/>
              </a:spcBef>
              <a:spcAft>
                <a:spcPts val="0"/>
              </a:spcAft>
              <a:buSzPts val="900"/>
              <a:buNone/>
              <a:defRPr/>
            </a:lvl5pPr>
            <a:lvl6pPr lvl="5" algn="ctr" rtl="0">
              <a:lnSpc>
                <a:spcPct val="100000"/>
              </a:lnSpc>
              <a:spcBef>
                <a:spcPts val="1600"/>
              </a:spcBef>
              <a:spcAft>
                <a:spcPts val="0"/>
              </a:spcAft>
              <a:buSzPts val="900"/>
              <a:buNone/>
              <a:defRPr/>
            </a:lvl6pPr>
            <a:lvl7pPr lvl="6" algn="ctr" rtl="0">
              <a:lnSpc>
                <a:spcPct val="100000"/>
              </a:lnSpc>
              <a:spcBef>
                <a:spcPts val="1600"/>
              </a:spcBef>
              <a:spcAft>
                <a:spcPts val="0"/>
              </a:spcAft>
              <a:buSzPts val="900"/>
              <a:buNone/>
              <a:defRPr/>
            </a:lvl7pPr>
            <a:lvl8pPr lvl="7" algn="ctr" rtl="0">
              <a:lnSpc>
                <a:spcPct val="100000"/>
              </a:lnSpc>
              <a:spcBef>
                <a:spcPts val="1600"/>
              </a:spcBef>
              <a:spcAft>
                <a:spcPts val="0"/>
              </a:spcAft>
              <a:buSzPts val="900"/>
              <a:buNone/>
              <a:defRPr/>
            </a:lvl8pPr>
            <a:lvl9pPr lvl="8" algn="ctr" rtl="0">
              <a:lnSpc>
                <a:spcPct val="100000"/>
              </a:lnSpc>
              <a:spcBef>
                <a:spcPts val="1600"/>
              </a:spcBef>
              <a:spcAft>
                <a:spcPts val="1600"/>
              </a:spcAft>
              <a:buSzPts val="900"/>
              <a:buNone/>
              <a:defRPr/>
            </a:lvl9pPr>
          </a:lstStyle>
          <a:p>
            <a:endParaRPr/>
          </a:p>
        </p:txBody>
      </p:sp>
      <p:sp>
        <p:nvSpPr>
          <p:cNvPr id="198" name="Google Shape;198;p13"/>
          <p:cNvSpPr txBox="1">
            <a:spLocks noGrp="1"/>
          </p:cNvSpPr>
          <p:nvPr>
            <p:ph type="subTitle" idx="5"/>
          </p:nvPr>
        </p:nvSpPr>
        <p:spPr>
          <a:xfrm>
            <a:off x="719988" y="4047200"/>
            <a:ext cx="2533800" cy="510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300"/>
              <a:buNone/>
              <a:defRPr sz="1400"/>
            </a:lvl1pPr>
            <a:lvl2pPr lvl="1" algn="ctr" rtl="0">
              <a:lnSpc>
                <a:spcPct val="100000"/>
              </a:lnSpc>
              <a:spcBef>
                <a:spcPts val="0"/>
              </a:spcBef>
              <a:spcAft>
                <a:spcPts val="0"/>
              </a:spcAft>
              <a:buSzPts val="900"/>
              <a:buNone/>
              <a:defRPr/>
            </a:lvl2pPr>
            <a:lvl3pPr lvl="2" algn="ctr" rtl="0">
              <a:lnSpc>
                <a:spcPct val="100000"/>
              </a:lnSpc>
              <a:spcBef>
                <a:spcPts val="1600"/>
              </a:spcBef>
              <a:spcAft>
                <a:spcPts val="0"/>
              </a:spcAft>
              <a:buSzPts val="900"/>
              <a:buNone/>
              <a:defRPr/>
            </a:lvl3pPr>
            <a:lvl4pPr lvl="3" algn="ctr" rtl="0">
              <a:lnSpc>
                <a:spcPct val="100000"/>
              </a:lnSpc>
              <a:spcBef>
                <a:spcPts val="1600"/>
              </a:spcBef>
              <a:spcAft>
                <a:spcPts val="0"/>
              </a:spcAft>
              <a:buSzPts val="900"/>
              <a:buNone/>
              <a:defRPr/>
            </a:lvl4pPr>
            <a:lvl5pPr lvl="4" algn="ctr" rtl="0">
              <a:lnSpc>
                <a:spcPct val="100000"/>
              </a:lnSpc>
              <a:spcBef>
                <a:spcPts val="1600"/>
              </a:spcBef>
              <a:spcAft>
                <a:spcPts val="0"/>
              </a:spcAft>
              <a:buSzPts val="900"/>
              <a:buNone/>
              <a:defRPr/>
            </a:lvl5pPr>
            <a:lvl6pPr lvl="5" algn="ctr" rtl="0">
              <a:lnSpc>
                <a:spcPct val="100000"/>
              </a:lnSpc>
              <a:spcBef>
                <a:spcPts val="1600"/>
              </a:spcBef>
              <a:spcAft>
                <a:spcPts val="0"/>
              </a:spcAft>
              <a:buSzPts val="900"/>
              <a:buNone/>
              <a:defRPr/>
            </a:lvl6pPr>
            <a:lvl7pPr lvl="6" algn="ctr" rtl="0">
              <a:lnSpc>
                <a:spcPct val="100000"/>
              </a:lnSpc>
              <a:spcBef>
                <a:spcPts val="1600"/>
              </a:spcBef>
              <a:spcAft>
                <a:spcPts val="0"/>
              </a:spcAft>
              <a:buSzPts val="900"/>
              <a:buNone/>
              <a:defRPr/>
            </a:lvl7pPr>
            <a:lvl8pPr lvl="7" algn="ctr" rtl="0">
              <a:lnSpc>
                <a:spcPct val="100000"/>
              </a:lnSpc>
              <a:spcBef>
                <a:spcPts val="1600"/>
              </a:spcBef>
              <a:spcAft>
                <a:spcPts val="0"/>
              </a:spcAft>
              <a:buSzPts val="900"/>
              <a:buNone/>
              <a:defRPr/>
            </a:lvl8pPr>
            <a:lvl9pPr lvl="8" algn="ctr" rtl="0">
              <a:lnSpc>
                <a:spcPct val="100000"/>
              </a:lnSpc>
              <a:spcBef>
                <a:spcPts val="1600"/>
              </a:spcBef>
              <a:spcAft>
                <a:spcPts val="1600"/>
              </a:spcAft>
              <a:buSzPts val="900"/>
              <a:buNone/>
              <a:defRPr/>
            </a:lvl9pPr>
          </a:lstStyle>
          <a:p>
            <a:endParaRPr/>
          </a:p>
        </p:txBody>
      </p:sp>
      <p:sp>
        <p:nvSpPr>
          <p:cNvPr id="199" name="Google Shape;199;p13"/>
          <p:cNvSpPr txBox="1">
            <a:spLocks noGrp="1"/>
          </p:cNvSpPr>
          <p:nvPr>
            <p:ph type="title" idx="6" hasCustomPrompt="1"/>
          </p:nvPr>
        </p:nvSpPr>
        <p:spPr>
          <a:xfrm>
            <a:off x="5879688" y="1058350"/>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solidFill>
                  <a:schemeClr val="dk1"/>
                </a:solidFill>
              </a:defRPr>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200" name="Google Shape;200;p13"/>
          <p:cNvSpPr txBox="1">
            <a:spLocks noGrp="1"/>
          </p:cNvSpPr>
          <p:nvPr>
            <p:ph type="subTitle" idx="7"/>
          </p:nvPr>
        </p:nvSpPr>
        <p:spPr>
          <a:xfrm>
            <a:off x="5879688" y="1958050"/>
            <a:ext cx="25443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2400">
                <a:solidFill>
                  <a:schemeClr val="accent4"/>
                </a:solidFill>
                <a:latin typeface="Caveat Brush"/>
                <a:ea typeface="Caveat Brush"/>
                <a:cs typeface="Caveat Brush"/>
                <a:sym typeface="Caveat Brush"/>
              </a:defRPr>
            </a:lvl1pPr>
            <a:lvl2pPr lvl="1" rtl="0">
              <a:lnSpc>
                <a:spcPct val="100000"/>
              </a:lnSpc>
              <a:spcBef>
                <a:spcPts val="1600"/>
              </a:spcBef>
              <a:spcAft>
                <a:spcPts val="0"/>
              </a:spcAft>
              <a:buSzPts val="900"/>
              <a:buNone/>
              <a:defRPr/>
            </a:lvl2pPr>
            <a:lvl3pPr lvl="2" rtl="0">
              <a:lnSpc>
                <a:spcPct val="100000"/>
              </a:lnSpc>
              <a:spcBef>
                <a:spcPts val="1600"/>
              </a:spcBef>
              <a:spcAft>
                <a:spcPts val="0"/>
              </a:spcAft>
              <a:buSzPts val="900"/>
              <a:buNone/>
              <a:defRPr/>
            </a:lvl3pPr>
            <a:lvl4pPr lvl="3" rtl="0">
              <a:lnSpc>
                <a:spcPct val="100000"/>
              </a:lnSpc>
              <a:spcBef>
                <a:spcPts val="1600"/>
              </a:spcBef>
              <a:spcAft>
                <a:spcPts val="0"/>
              </a:spcAft>
              <a:buSzPts val="900"/>
              <a:buNone/>
              <a:defRPr/>
            </a:lvl4pPr>
            <a:lvl5pPr lvl="4" rtl="0">
              <a:lnSpc>
                <a:spcPct val="100000"/>
              </a:lnSpc>
              <a:spcBef>
                <a:spcPts val="1600"/>
              </a:spcBef>
              <a:spcAft>
                <a:spcPts val="0"/>
              </a:spcAft>
              <a:buSzPts val="900"/>
              <a:buNone/>
              <a:defRPr/>
            </a:lvl5pPr>
            <a:lvl6pPr lvl="5" rtl="0">
              <a:lnSpc>
                <a:spcPct val="100000"/>
              </a:lnSpc>
              <a:spcBef>
                <a:spcPts val="1600"/>
              </a:spcBef>
              <a:spcAft>
                <a:spcPts val="0"/>
              </a:spcAft>
              <a:buSzPts val="900"/>
              <a:buNone/>
              <a:defRPr/>
            </a:lvl6pPr>
            <a:lvl7pPr lvl="6" rtl="0">
              <a:lnSpc>
                <a:spcPct val="100000"/>
              </a:lnSpc>
              <a:spcBef>
                <a:spcPts val="1600"/>
              </a:spcBef>
              <a:spcAft>
                <a:spcPts val="0"/>
              </a:spcAft>
              <a:buSzPts val="900"/>
              <a:buNone/>
              <a:defRPr/>
            </a:lvl7pPr>
            <a:lvl8pPr lvl="7" rtl="0">
              <a:lnSpc>
                <a:spcPct val="100000"/>
              </a:lnSpc>
              <a:spcBef>
                <a:spcPts val="1600"/>
              </a:spcBef>
              <a:spcAft>
                <a:spcPts val="0"/>
              </a:spcAft>
              <a:buSzPts val="900"/>
              <a:buNone/>
              <a:defRPr/>
            </a:lvl8pPr>
            <a:lvl9pPr lvl="8" rtl="0">
              <a:lnSpc>
                <a:spcPct val="100000"/>
              </a:lnSpc>
              <a:spcBef>
                <a:spcPts val="1600"/>
              </a:spcBef>
              <a:spcAft>
                <a:spcPts val="1600"/>
              </a:spcAft>
              <a:buSzPts val="900"/>
              <a:buNone/>
              <a:defRPr/>
            </a:lvl9pPr>
          </a:lstStyle>
          <a:p>
            <a:endParaRPr/>
          </a:p>
        </p:txBody>
      </p:sp>
      <p:sp>
        <p:nvSpPr>
          <p:cNvPr id="201" name="Google Shape;201;p13"/>
          <p:cNvSpPr txBox="1">
            <a:spLocks noGrp="1"/>
          </p:cNvSpPr>
          <p:nvPr>
            <p:ph type="subTitle" idx="8"/>
          </p:nvPr>
        </p:nvSpPr>
        <p:spPr>
          <a:xfrm>
            <a:off x="5879688" y="2206125"/>
            <a:ext cx="25443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vl1pPr>
            <a:lvl2pPr lvl="1" rtl="0">
              <a:lnSpc>
                <a:spcPct val="100000"/>
              </a:lnSpc>
              <a:spcBef>
                <a:spcPts val="0"/>
              </a:spcBef>
              <a:spcAft>
                <a:spcPts val="0"/>
              </a:spcAft>
              <a:buSzPts val="900"/>
              <a:buNone/>
              <a:defRPr/>
            </a:lvl2pPr>
            <a:lvl3pPr lvl="2" rtl="0">
              <a:lnSpc>
                <a:spcPct val="100000"/>
              </a:lnSpc>
              <a:spcBef>
                <a:spcPts val="1600"/>
              </a:spcBef>
              <a:spcAft>
                <a:spcPts val="0"/>
              </a:spcAft>
              <a:buSzPts val="900"/>
              <a:buNone/>
              <a:defRPr/>
            </a:lvl3pPr>
            <a:lvl4pPr lvl="3" rtl="0">
              <a:lnSpc>
                <a:spcPct val="100000"/>
              </a:lnSpc>
              <a:spcBef>
                <a:spcPts val="1600"/>
              </a:spcBef>
              <a:spcAft>
                <a:spcPts val="0"/>
              </a:spcAft>
              <a:buSzPts val="900"/>
              <a:buNone/>
              <a:defRPr/>
            </a:lvl4pPr>
            <a:lvl5pPr lvl="4" rtl="0">
              <a:lnSpc>
                <a:spcPct val="100000"/>
              </a:lnSpc>
              <a:spcBef>
                <a:spcPts val="1600"/>
              </a:spcBef>
              <a:spcAft>
                <a:spcPts val="0"/>
              </a:spcAft>
              <a:buSzPts val="900"/>
              <a:buNone/>
              <a:defRPr/>
            </a:lvl5pPr>
            <a:lvl6pPr lvl="5" rtl="0">
              <a:lnSpc>
                <a:spcPct val="100000"/>
              </a:lnSpc>
              <a:spcBef>
                <a:spcPts val="1600"/>
              </a:spcBef>
              <a:spcAft>
                <a:spcPts val="0"/>
              </a:spcAft>
              <a:buSzPts val="900"/>
              <a:buNone/>
              <a:defRPr/>
            </a:lvl6pPr>
            <a:lvl7pPr lvl="6" rtl="0">
              <a:lnSpc>
                <a:spcPct val="100000"/>
              </a:lnSpc>
              <a:spcBef>
                <a:spcPts val="1600"/>
              </a:spcBef>
              <a:spcAft>
                <a:spcPts val="0"/>
              </a:spcAft>
              <a:buSzPts val="900"/>
              <a:buNone/>
              <a:defRPr/>
            </a:lvl7pPr>
            <a:lvl8pPr lvl="7" rtl="0">
              <a:lnSpc>
                <a:spcPct val="100000"/>
              </a:lnSpc>
              <a:spcBef>
                <a:spcPts val="1600"/>
              </a:spcBef>
              <a:spcAft>
                <a:spcPts val="0"/>
              </a:spcAft>
              <a:buSzPts val="900"/>
              <a:buNone/>
              <a:defRPr/>
            </a:lvl8pPr>
            <a:lvl9pPr lvl="8" rtl="0">
              <a:lnSpc>
                <a:spcPct val="100000"/>
              </a:lnSpc>
              <a:spcBef>
                <a:spcPts val="1600"/>
              </a:spcBef>
              <a:spcAft>
                <a:spcPts val="1600"/>
              </a:spcAft>
              <a:buSzPts val="900"/>
              <a:buNone/>
              <a:defRPr/>
            </a:lvl9pPr>
          </a:lstStyle>
          <a:p>
            <a:endParaRPr/>
          </a:p>
        </p:txBody>
      </p:sp>
      <p:sp>
        <p:nvSpPr>
          <p:cNvPr id="202" name="Google Shape;202;p13"/>
          <p:cNvSpPr txBox="1">
            <a:spLocks noGrp="1"/>
          </p:cNvSpPr>
          <p:nvPr>
            <p:ph type="title" idx="9" hasCustomPrompt="1"/>
          </p:nvPr>
        </p:nvSpPr>
        <p:spPr>
          <a:xfrm>
            <a:off x="5879688" y="2899425"/>
            <a:ext cx="1128300" cy="89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5000"/>
              <a:buNone/>
              <a:defRPr sz="7200">
                <a:solidFill>
                  <a:schemeClr val="dk1"/>
                </a:solidFill>
              </a:defRPr>
            </a:lvl1pPr>
            <a:lvl2pPr lvl="1" algn="l" rtl="0">
              <a:spcBef>
                <a:spcPts val="0"/>
              </a:spcBef>
              <a:spcAft>
                <a:spcPts val="0"/>
              </a:spcAft>
              <a:buSzPts val="5000"/>
              <a:buNone/>
              <a:defRPr sz="5000"/>
            </a:lvl2pPr>
            <a:lvl3pPr lvl="2" algn="l" rtl="0">
              <a:spcBef>
                <a:spcPts val="0"/>
              </a:spcBef>
              <a:spcAft>
                <a:spcPts val="0"/>
              </a:spcAft>
              <a:buSzPts val="5000"/>
              <a:buNone/>
              <a:defRPr sz="5000"/>
            </a:lvl3pPr>
            <a:lvl4pPr lvl="3" algn="l" rtl="0">
              <a:spcBef>
                <a:spcPts val="0"/>
              </a:spcBef>
              <a:spcAft>
                <a:spcPts val="0"/>
              </a:spcAft>
              <a:buSzPts val="5000"/>
              <a:buNone/>
              <a:defRPr sz="5000"/>
            </a:lvl4pPr>
            <a:lvl5pPr lvl="4" algn="l" rtl="0">
              <a:spcBef>
                <a:spcPts val="0"/>
              </a:spcBef>
              <a:spcAft>
                <a:spcPts val="0"/>
              </a:spcAft>
              <a:buSzPts val="5000"/>
              <a:buNone/>
              <a:defRPr sz="5000"/>
            </a:lvl5pPr>
            <a:lvl6pPr lvl="5" algn="l" rtl="0">
              <a:spcBef>
                <a:spcPts val="0"/>
              </a:spcBef>
              <a:spcAft>
                <a:spcPts val="0"/>
              </a:spcAft>
              <a:buSzPts val="5000"/>
              <a:buNone/>
              <a:defRPr sz="5000"/>
            </a:lvl6pPr>
            <a:lvl7pPr lvl="6" algn="l" rtl="0">
              <a:spcBef>
                <a:spcPts val="0"/>
              </a:spcBef>
              <a:spcAft>
                <a:spcPts val="0"/>
              </a:spcAft>
              <a:buSzPts val="5000"/>
              <a:buNone/>
              <a:defRPr sz="5000"/>
            </a:lvl7pPr>
            <a:lvl8pPr lvl="7" algn="l" rtl="0">
              <a:spcBef>
                <a:spcPts val="0"/>
              </a:spcBef>
              <a:spcAft>
                <a:spcPts val="0"/>
              </a:spcAft>
              <a:buSzPts val="5000"/>
              <a:buNone/>
              <a:defRPr sz="5000"/>
            </a:lvl8pPr>
            <a:lvl9pPr lvl="8" algn="l" rtl="0">
              <a:spcBef>
                <a:spcPts val="0"/>
              </a:spcBef>
              <a:spcAft>
                <a:spcPts val="0"/>
              </a:spcAft>
              <a:buSzPts val="5000"/>
              <a:buNone/>
              <a:defRPr sz="5000"/>
            </a:lvl9pPr>
          </a:lstStyle>
          <a:p>
            <a:r>
              <a:t>xx%</a:t>
            </a:r>
          </a:p>
        </p:txBody>
      </p:sp>
      <p:sp>
        <p:nvSpPr>
          <p:cNvPr id="203" name="Google Shape;203;p13"/>
          <p:cNvSpPr txBox="1">
            <a:spLocks noGrp="1"/>
          </p:cNvSpPr>
          <p:nvPr>
            <p:ph type="subTitle" idx="13"/>
          </p:nvPr>
        </p:nvSpPr>
        <p:spPr>
          <a:xfrm>
            <a:off x="5879688" y="3799125"/>
            <a:ext cx="2544300" cy="34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2400">
                <a:solidFill>
                  <a:schemeClr val="accent4"/>
                </a:solidFill>
                <a:latin typeface="Caveat Brush"/>
                <a:ea typeface="Caveat Brush"/>
                <a:cs typeface="Caveat Brush"/>
                <a:sym typeface="Caveat Brush"/>
              </a:defRPr>
            </a:lvl1pPr>
            <a:lvl2pPr lvl="1" rtl="0">
              <a:lnSpc>
                <a:spcPct val="100000"/>
              </a:lnSpc>
              <a:spcBef>
                <a:spcPts val="1600"/>
              </a:spcBef>
              <a:spcAft>
                <a:spcPts val="0"/>
              </a:spcAft>
              <a:buSzPts val="900"/>
              <a:buNone/>
              <a:defRPr/>
            </a:lvl2pPr>
            <a:lvl3pPr lvl="2" rtl="0">
              <a:lnSpc>
                <a:spcPct val="100000"/>
              </a:lnSpc>
              <a:spcBef>
                <a:spcPts val="1600"/>
              </a:spcBef>
              <a:spcAft>
                <a:spcPts val="0"/>
              </a:spcAft>
              <a:buSzPts val="900"/>
              <a:buNone/>
              <a:defRPr/>
            </a:lvl3pPr>
            <a:lvl4pPr lvl="3" rtl="0">
              <a:lnSpc>
                <a:spcPct val="100000"/>
              </a:lnSpc>
              <a:spcBef>
                <a:spcPts val="1600"/>
              </a:spcBef>
              <a:spcAft>
                <a:spcPts val="0"/>
              </a:spcAft>
              <a:buSzPts val="900"/>
              <a:buNone/>
              <a:defRPr/>
            </a:lvl4pPr>
            <a:lvl5pPr lvl="4" rtl="0">
              <a:lnSpc>
                <a:spcPct val="100000"/>
              </a:lnSpc>
              <a:spcBef>
                <a:spcPts val="1600"/>
              </a:spcBef>
              <a:spcAft>
                <a:spcPts val="0"/>
              </a:spcAft>
              <a:buSzPts val="900"/>
              <a:buNone/>
              <a:defRPr/>
            </a:lvl5pPr>
            <a:lvl6pPr lvl="5" rtl="0">
              <a:lnSpc>
                <a:spcPct val="100000"/>
              </a:lnSpc>
              <a:spcBef>
                <a:spcPts val="1600"/>
              </a:spcBef>
              <a:spcAft>
                <a:spcPts val="0"/>
              </a:spcAft>
              <a:buSzPts val="900"/>
              <a:buNone/>
              <a:defRPr/>
            </a:lvl6pPr>
            <a:lvl7pPr lvl="6" rtl="0">
              <a:lnSpc>
                <a:spcPct val="100000"/>
              </a:lnSpc>
              <a:spcBef>
                <a:spcPts val="1600"/>
              </a:spcBef>
              <a:spcAft>
                <a:spcPts val="0"/>
              </a:spcAft>
              <a:buSzPts val="900"/>
              <a:buNone/>
              <a:defRPr/>
            </a:lvl7pPr>
            <a:lvl8pPr lvl="7" rtl="0">
              <a:lnSpc>
                <a:spcPct val="100000"/>
              </a:lnSpc>
              <a:spcBef>
                <a:spcPts val="1600"/>
              </a:spcBef>
              <a:spcAft>
                <a:spcPts val="0"/>
              </a:spcAft>
              <a:buSzPts val="900"/>
              <a:buNone/>
              <a:defRPr/>
            </a:lvl8pPr>
            <a:lvl9pPr lvl="8" rtl="0">
              <a:lnSpc>
                <a:spcPct val="100000"/>
              </a:lnSpc>
              <a:spcBef>
                <a:spcPts val="1600"/>
              </a:spcBef>
              <a:spcAft>
                <a:spcPts val="1600"/>
              </a:spcAft>
              <a:buSzPts val="900"/>
              <a:buNone/>
              <a:defRPr/>
            </a:lvl9pPr>
          </a:lstStyle>
          <a:p>
            <a:endParaRPr/>
          </a:p>
        </p:txBody>
      </p:sp>
      <p:sp>
        <p:nvSpPr>
          <p:cNvPr id="204" name="Google Shape;204;p13"/>
          <p:cNvSpPr txBox="1">
            <a:spLocks noGrp="1"/>
          </p:cNvSpPr>
          <p:nvPr>
            <p:ph type="subTitle" idx="14"/>
          </p:nvPr>
        </p:nvSpPr>
        <p:spPr>
          <a:xfrm>
            <a:off x="5879688" y="4047200"/>
            <a:ext cx="2544300" cy="510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vl1pPr>
            <a:lvl2pPr lvl="1" rtl="0">
              <a:lnSpc>
                <a:spcPct val="100000"/>
              </a:lnSpc>
              <a:spcBef>
                <a:spcPts val="0"/>
              </a:spcBef>
              <a:spcAft>
                <a:spcPts val="0"/>
              </a:spcAft>
              <a:buSzPts val="900"/>
              <a:buNone/>
              <a:defRPr/>
            </a:lvl2pPr>
            <a:lvl3pPr lvl="2" rtl="0">
              <a:lnSpc>
                <a:spcPct val="100000"/>
              </a:lnSpc>
              <a:spcBef>
                <a:spcPts val="1600"/>
              </a:spcBef>
              <a:spcAft>
                <a:spcPts val="0"/>
              </a:spcAft>
              <a:buSzPts val="900"/>
              <a:buNone/>
              <a:defRPr/>
            </a:lvl3pPr>
            <a:lvl4pPr lvl="3" rtl="0">
              <a:lnSpc>
                <a:spcPct val="100000"/>
              </a:lnSpc>
              <a:spcBef>
                <a:spcPts val="1600"/>
              </a:spcBef>
              <a:spcAft>
                <a:spcPts val="0"/>
              </a:spcAft>
              <a:buSzPts val="900"/>
              <a:buNone/>
              <a:defRPr/>
            </a:lvl4pPr>
            <a:lvl5pPr lvl="4" rtl="0">
              <a:lnSpc>
                <a:spcPct val="100000"/>
              </a:lnSpc>
              <a:spcBef>
                <a:spcPts val="1600"/>
              </a:spcBef>
              <a:spcAft>
                <a:spcPts val="0"/>
              </a:spcAft>
              <a:buSzPts val="900"/>
              <a:buNone/>
              <a:defRPr/>
            </a:lvl5pPr>
            <a:lvl6pPr lvl="5" rtl="0">
              <a:lnSpc>
                <a:spcPct val="100000"/>
              </a:lnSpc>
              <a:spcBef>
                <a:spcPts val="1600"/>
              </a:spcBef>
              <a:spcAft>
                <a:spcPts val="0"/>
              </a:spcAft>
              <a:buSzPts val="900"/>
              <a:buNone/>
              <a:defRPr/>
            </a:lvl6pPr>
            <a:lvl7pPr lvl="6" rtl="0">
              <a:lnSpc>
                <a:spcPct val="100000"/>
              </a:lnSpc>
              <a:spcBef>
                <a:spcPts val="1600"/>
              </a:spcBef>
              <a:spcAft>
                <a:spcPts val="0"/>
              </a:spcAft>
              <a:buSzPts val="900"/>
              <a:buNone/>
              <a:defRPr/>
            </a:lvl7pPr>
            <a:lvl8pPr lvl="7" rtl="0">
              <a:lnSpc>
                <a:spcPct val="100000"/>
              </a:lnSpc>
              <a:spcBef>
                <a:spcPts val="1600"/>
              </a:spcBef>
              <a:spcAft>
                <a:spcPts val="0"/>
              </a:spcAft>
              <a:buSzPts val="900"/>
              <a:buNone/>
              <a:defRPr/>
            </a:lvl8pPr>
            <a:lvl9pPr lvl="8" rtl="0">
              <a:lnSpc>
                <a:spcPct val="100000"/>
              </a:lnSpc>
              <a:spcBef>
                <a:spcPts val="1600"/>
              </a:spcBef>
              <a:spcAft>
                <a:spcPts val="1600"/>
              </a:spcAft>
              <a:buSzPts val="900"/>
              <a:buNone/>
              <a:defRPr/>
            </a:lvl9pPr>
          </a:lstStyle>
          <a:p>
            <a:endParaRPr/>
          </a:p>
        </p:txBody>
      </p:sp>
      <p:sp>
        <p:nvSpPr>
          <p:cNvPr id="205" name="Google Shape;205;p13"/>
          <p:cNvSpPr txBox="1">
            <a:spLocks noGrp="1"/>
          </p:cNvSpPr>
          <p:nvPr>
            <p:ph type="title" idx="15"/>
          </p:nvPr>
        </p:nvSpPr>
        <p:spPr>
          <a:xfrm>
            <a:off x="720000" y="540000"/>
            <a:ext cx="7704000" cy="47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3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6" name="Google Shape;206;p13"/>
          <p:cNvSpPr/>
          <p:nvPr/>
        </p:nvSpPr>
        <p:spPr>
          <a:xfrm>
            <a:off x="392998" y="28283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5729055" y="2091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8423989" y="4061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8573060" y="17507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rot="-6957699">
            <a:off x="6710906" y="45067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8192382" y="46428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1387897" y="2091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2994987" y="45934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6734665" y="8021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1219127" y="47250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977127" y="3913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23640" y="97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a:off x="323655" y="42503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a:off x="8616190" y="38092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a:off x="545398" y="2980767"/>
            <a:ext cx="128369" cy="303105"/>
          </a:xfrm>
          <a:custGeom>
            <a:avLst/>
            <a:gdLst/>
            <a:ahLst/>
            <a:cxnLst/>
            <a:rect l="l" t="t" r="r" b="b"/>
            <a:pathLst>
              <a:path w="2799" h="6609" extrusionOk="0">
                <a:moveTo>
                  <a:pt x="1406" y="0"/>
                </a:moveTo>
                <a:lnTo>
                  <a:pt x="1192" y="215"/>
                </a:lnTo>
                <a:lnTo>
                  <a:pt x="846" y="619"/>
                </a:lnTo>
                <a:lnTo>
                  <a:pt x="465" y="1239"/>
                </a:lnTo>
                <a:lnTo>
                  <a:pt x="299" y="1655"/>
                </a:lnTo>
                <a:lnTo>
                  <a:pt x="156" y="2072"/>
                </a:lnTo>
                <a:lnTo>
                  <a:pt x="13" y="2894"/>
                </a:lnTo>
                <a:lnTo>
                  <a:pt x="1" y="3310"/>
                </a:lnTo>
                <a:lnTo>
                  <a:pt x="13" y="3715"/>
                </a:lnTo>
                <a:lnTo>
                  <a:pt x="156" y="4549"/>
                </a:lnTo>
                <a:lnTo>
                  <a:pt x="299" y="4965"/>
                </a:lnTo>
                <a:lnTo>
                  <a:pt x="465" y="5370"/>
                </a:lnTo>
                <a:lnTo>
                  <a:pt x="846" y="5989"/>
                </a:lnTo>
                <a:lnTo>
                  <a:pt x="1180" y="6406"/>
                </a:lnTo>
                <a:lnTo>
                  <a:pt x="1394" y="6609"/>
                </a:lnTo>
                <a:lnTo>
                  <a:pt x="1596" y="6406"/>
                </a:lnTo>
                <a:lnTo>
                  <a:pt x="1942" y="5989"/>
                </a:lnTo>
                <a:lnTo>
                  <a:pt x="2323" y="5370"/>
                </a:lnTo>
                <a:lnTo>
                  <a:pt x="2501" y="4965"/>
                </a:lnTo>
                <a:lnTo>
                  <a:pt x="2644" y="4549"/>
                </a:lnTo>
                <a:lnTo>
                  <a:pt x="2787" y="3715"/>
                </a:lnTo>
                <a:lnTo>
                  <a:pt x="2799" y="3310"/>
                </a:lnTo>
                <a:lnTo>
                  <a:pt x="2787" y="2894"/>
                </a:lnTo>
                <a:lnTo>
                  <a:pt x="2644" y="2072"/>
                </a:lnTo>
                <a:lnTo>
                  <a:pt x="2501" y="1655"/>
                </a:lnTo>
                <a:lnTo>
                  <a:pt x="2323" y="1239"/>
                </a:lnTo>
                <a:lnTo>
                  <a:pt x="1954" y="619"/>
                </a:lnTo>
                <a:lnTo>
                  <a:pt x="1608" y="215"/>
                </a:lnTo>
                <a:lnTo>
                  <a:pt x="14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a:off x="5881455" y="361531"/>
            <a:ext cx="134927" cy="291089"/>
          </a:xfrm>
          <a:custGeom>
            <a:avLst/>
            <a:gdLst/>
            <a:ahLst/>
            <a:cxnLst/>
            <a:rect l="l" t="t" r="r" b="b"/>
            <a:pathLst>
              <a:path w="2942" h="6347" extrusionOk="0">
                <a:moveTo>
                  <a:pt x="715" y="0"/>
                </a:moveTo>
                <a:lnTo>
                  <a:pt x="561" y="238"/>
                </a:lnTo>
                <a:lnTo>
                  <a:pt x="322" y="714"/>
                </a:lnTo>
                <a:lnTo>
                  <a:pt x="120" y="1393"/>
                </a:lnTo>
                <a:lnTo>
                  <a:pt x="37" y="1822"/>
                </a:lnTo>
                <a:lnTo>
                  <a:pt x="1" y="2250"/>
                </a:lnTo>
                <a:lnTo>
                  <a:pt x="37" y="3060"/>
                </a:lnTo>
                <a:lnTo>
                  <a:pt x="120" y="3453"/>
                </a:lnTo>
                <a:lnTo>
                  <a:pt x="215" y="3834"/>
                </a:lnTo>
                <a:lnTo>
                  <a:pt x="513" y="4572"/>
                </a:lnTo>
                <a:lnTo>
                  <a:pt x="727" y="4941"/>
                </a:lnTo>
                <a:lnTo>
                  <a:pt x="965" y="5287"/>
                </a:lnTo>
                <a:lnTo>
                  <a:pt x="1430" y="5822"/>
                </a:lnTo>
                <a:lnTo>
                  <a:pt x="1823" y="6180"/>
                </a:lnTo>
                <a:lnTo>
                  <a:pt x="2049" y="6346"/>
                </a:lnTo>
                <a:lnTo>
                  <a:pt x="2228" y="6120"/>
                </a:lnTo>
                <a:lnTo>
                  <a:pt x="2501" y="5668"/>
                </a:lnTo>
                <a:lnTo>
                  <a:pt x="2775" y="4989"/>
                </a:lnTo>
                <a:lnTo>
                  <a:pt x="2871" y="4560"/>
                </a:lnTo>
                <a:lnTo>
                  <a:pt x="2942" y="4132"/>
                </a:lnTo>
                <a:lnTo>
                  <a:pt x="2918" y="3286"/>
                </a:lnTo>
                <a:lnTo>
                  <a:pt x="2835" y="2870"/>
                </a:lnTo>
                <a:lnTo>
                  <a:pt x="2740" y="2453"/>
                </a:lnTo>
                <a:lnTo>
                  <a:pt x="2406" y="1679"/>
                </a:lnTo>
                <a:lnTo>
                  <a:pt x="2168" y="1322"/>
                </a:lnTo>
                <a:lnTo>
                  <a:pt x="1906" y="953"/>
                </a:lnTo>
                <a:lnTo>
                  <a:pt x="1394" y="452"/>
                </a:lnTo>
                <a:lnTo>
                  <a:pt x="965" y="143"/>
                </a:lnTo>
                <a:lnTo>
                  <a:pt x="7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a:off x="8576389" y="558563"/>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a:off x="8725460" y="1903195"/>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rot="-6957699">
            <a:off x="6863306" y="4659199"/>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8344782" y="4795299"/>
            <a:ext cx="156758" cy="273662"/>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1540297" y="361520"/>
            <a:ext cx="195512" cy="185697"/>
          </a:xfrm>
          <a:custGeom>
            <a:avLst/>
            <a:gdLst/>
            <a:ahLst/>
            <a:cxnLst/>
            <a:rect l="l" t="t" r="r" b="b"/>
            <a:pathLst>
              <a:path w="4263" h="4049" extrusionOk="0">
                <a:moveTo>
                  <a:pt x="774" y="0"/>
                </a:moveTo>
                <a:lnTo>
                  <a:pt x="274" y="12"/>
                </a:lnTo>
                <a:lnTo>
                  <a:pt x="0" y="60"/>
                </a:lnTo>
                <a:lnTo>
                  <a:pt x="12" y="583"/>
                </a:lnTo>
                <a:lnTo>
                  <a:pt x="203" y="1453"/>
                </a:lnTo>
                <a:lnTo>
                  <a:pt x="346" y="1810"/>
                </a:lnTo>
                <a:lnTo>
                  <a:pt x="512" y="2155"/>
                </a:lnTo>
                <a:lnTo>
                  <a:pt x="941" y="2750"/>
                </a:lnTo>
                <a:lnTo>
                  <a:pt x="1191" y="3001"/>
                </a:lnTo>
                <a:lnTo>
                  <a:pt x="1465" y="3251"/>
                </a:lnTo>
                <a:lnTo>
                  <a:pt x="2084" y="3643"/>
                </a:lnTo>
                <a:lnTo>
                  <a:pt x="2441" y="3798"/>
                </a:lnTo>
                <a:lnTo>
                  <a:pt x="2810" y="3917"/>
                </a:lnTo>
                <a:lnTo>
                  <a:pt x="3465" y="4036"/>
                </a:lnTo>
                <a:lnTo>
                  <a:pt x="3965" y="4048"/>
                </a:lnTo>
                <a:lnTo>
                  <a:pt x="4239" y="4036"/>
                </a:lnTo>
                <a:lnTo>
                  <a:pt x="4263" y="3763"/>
                </a:lnTo>
                <a:lnTo>
                  <a:pt x="4239" y="3262"/>
                </a:lnTo>
                <a:lnTo>
                  <a:pt x="4108" y="2608"/>
                </a:lnTo>
                <a:lnTo>
                  <a:pt x="3977" y="2227"/>
                </a:lnTo>
                <a:lnTo>
                  <a:pt x="3810" y="1869"/>
                </a:lnTo>
                <a:lnTo>
                  <a:pt x="3382" y="1262"/>
                </a:lnTo>
                <a:lnTo>
                  <a:pt x="3120" y="1000"/>
                </a:lnTo>
                <a:lnTo>
                  <a:pt x="2834" y="750"/>
                </a:lnTo>
                <a:lnTo>
                  <a:pt x="2191" y="345"/>
                </a:lnTo>
                <a:lnTo>
                  <a:pt x="1834" y="202"/>
                </a:lnTo>
                <a:lnTo>
                  <a:pt x="1441" y="83"/>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a:off x="3147387" y="4745853"/>
            <a:ext cx="352270" cy="127819"/>
          </a:xfrm>
          <a:custGeom>
            <a:avLst/>
            <a:gdLst/>
            <a:ahLst/>
            <a:cxnLst/>
            <a:rect l="l" t="t" r="r" b="b"/>
            <a:pathLst>
              <a:path w="7681" h="2787" extrusionOk="0">
                <a:moveTo>
                  <a:pt x="3394" y="0"/>
                </a:moveTo>
                <a:lnTo>
                  <a:pt x="2453" y="108"/>
                </a:lnTo>
                <a:lnTo>
                  <a:pt x="1977" y="227"/>
                </a:lnTo>
                <a:lnTo>
                  <a:pt x="1501" y="370"/>
                </a:lnTo>
                <a:lnTo>
                  <a:pt x="762" y="691"/>
                </a:lnTo>
                <a:lnTo>
                  <a:pt x="262" y="977"/>
                </a:lnTo>
                <a:lnTo>
                  <a:pt x="0" y="1167"/>
                </a:lnTo>
                <a:lnTo>
                  <a:pt x="215" y="1393"/>
                </a:lnTo>
                <a:lnTo>
                  <a:pt x="667" y="1763"/>
                </a:lnTo>
                <a:lnTo>
                  <a:pt x="1370" y="2191"/>
                </a:lnTo>
                <a:lnTo>
                  <a:pt x="1846" y="2406"/>
                </a:lnTo>
                <a:lnTo>
                  <a:pt x="2322" y="2572"/>
                </a:lnTo>
                <a:lnTo>
                  <a:pt x="3299" y="2763"/>
                </a:lnTo>
                <a:lnTo>
                  <a:pt x="3787" y="2787"/>
                </a:lnTo>
                <a:lnTo>
                  <a:pt x="4287" y="2787"/>
                </a:lnTo>
                <a:lnTo>
                  <a:pt x="5251" y="2656"/>
                </a:lnTo>
                <a:lnTo>
                  <a:pt x="5739" y="2525"/>
                </a:lnTo>
                <a:lnTo>
                  <a:pt x="6228" y="2346"/>
                </a:lnTo>
                <a:lnTo>
                  <a:pt x="6954" y="1977"/>
                </a:lnTo>
                <a:lnTo>
                  <a:pt x="7442" y="1644"/>
                </a:lnTo>
                <a:lnTo>
                  <a:pt x="7680" y="1429"/>
                </a:lnTo>
                <a:lnTo>
                  <a:pt x="7442" y="1227"/>
                </a:lnTo>
                <a:lnTo>
                  <a:pt x="6954" y="881"/>
                </a:lnTo>
                <a:lnTo>
                  <a:pt x="6240" y="512"/>
                </a:lnTo>
                <a:lnTo>
                  <a:pt x="5763" y="334"/>
                </a:lnTo>
                <a:lnTo>
                  <a:pt x="5287" y="191"/>
                </a:lnTo>
                <a:lnTo>
                  <a:pt x="4334" y="24"/>
                </a:lnTo>
                <a:lnTo>
                  <a:pt x="38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3"/>
          <p:cNvSpPr/>
          <p:nvPr/>
        </p:nvSpPr>
        <p:spPr>
          <a:xfrm>
            <a:off x="6887065" y="95452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1371527" y="48774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4129527" y="5437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476040" y="11316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476055" y="4402783"/>
            <a:ext cx="267057" cy="172076"/>
          </a:xfrm>
          <a:custGeom>
            <a:avLst/>
            <a:gdLst/>
            <a:ahLst/>
            <a:cxnLst/>
            <a:rect l="l" t="t" r="r" b="b"/>
            <a:pathLst>
              <a:path w="5823" h="3752" extrusionOk="0">
                <a:moveTo>
                  <a:pt x="5251" y="1"/>
                </a:moveTo>
                <a:lnTo>
                  <a:pt x="4286" y="60"/>
                </a:lnTo>
                <a:lnTo>
                  <a:pt x="3858" y="144"/>
                </a:lnTo>
                <a:lnTo>
                  <a:pt x="3441" y="239"/>
                </a:lnTo>
                <a:lnTo>
                  <a:pt x="2679" y="525"/>
                </a:lnTo>
                <a:lnTo>
                  <a:pt x="2322" y="727"/>
                </a:lnTo>
                <a:lnTo>
                  <a:pt x="1977" y="930"/>
                </a:lnTo>
                <a:lnTo>
                  <a:pt x="1322" y="1442"/>
                </a:lnTo>
                <a:lnTo>
                  <a:pt x="1012" y="1763"/>
                </a:lnTo>
                <a:lnTo>
                  <a:pt x="726" y="2108"/>
                </a:lnTo>
                <a:lnTo>
                  <a:pt x="333" y="2728"/>
                </a:lnTo>
                <a:lnTo>
                  <a:pt x="107" y="3228"/>
                </a:lnTo>
                <a:lnTo>
                  <a:pt x="0" y="3501"/>
                </a:lnTo>
                <a:lnTo>
                  <a:pt x="286" y="3597"/>
                </a:lnTo>
                <a:lnTo>
                  <a:pt x="810" y="3716"/>
                </a:lnTo>
                <a:lnTo>
                  <a:pt x="1548" y="3752"/>
                </a:lnTo>
                <a:lnTo>
                  <a:pt x="2000" y="3692"/>
                </a:lnTo>
                <a:lnTo>
                  <a:pt x="2453" y="3632"/>
                </a:lnTo>
                <a:lnTo>
                  <a:pt x="3286" y="3347"/>
                </a:lnTo>
                <a:lnTo>
                  <a:pt x="3679" y="3144"/>
                </a:lnTo>
                <a:lnTo>
                  <a:pt x="4060" y="2918"/>
                </a:lnTo>
                <a:lnTo>
                  <a:pt x="4751" y="2335"/>
                </a:lnTo>
                <a:lnTo>
                  <a:pt x="5049" y="1977"/>
                </a:lnTo>
                <a:lnTo>
                  <a:pt x="5191" y="1775"/>
                </a:lnTo>
                <a:lnTo>
                  <a:pt x="5453" y="1358"/>
                </a:lnTo>
                <a:lnTo>
                  <a:pt x="5656" y="882"/>
                </a:lnTo>
                <a:lnTo>
                  <a:pt x="5787" y="346"/>
                </a:lnTo>
                <a:lnTo>
                  <a:pt x="5822" y="49"/>
                </a:lnTo>
                <a:lnTo>
                  <a:pt x="5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8768590" y="3961673"/>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300"/>
              <a:buFont typeface="Caveat Brush"/>
              <a:buNone/>
              <a:defRPr sz="2300">
                <a:solidFill>
                  <a:schemeClr val="accent4"/>
                </a:solidFill>
                <a:latin typeface="Caveat Brush"/>
                <a:ea typeface="Caveat Brush"/>
                <a:cs typeface="Caveat Brush"/>
                <a:sym typeface="Caveat Brush"/>
              </a:defRPr>
            </a:lvl1pPr>
            <a:lvl2pPr lvl="1">
              <a:spcBef>
                <a:spcPts val="0"/>
              </a:spcBef>
              <a:spcAft>
                <a:spcPts val="0"/>
              </a:spcAft>
              <a:buClr>
                <a:schemeClr val="accent3"/>
              </a:buClr>
              <a:buSzPts val="2800"/>
              <a:buNone/>
              <a:defRPr sz="2800">
                <a:solidFill>
                  <a:schemeClr val="accent3"/>
                </a:solidFill>
              </a:defRPr>
            </a:lvl2pPr>
            <a:lvl3pPr lvl="2">
              <a:spcBef>
                <a:spcPts val="0"/>
              </a:spcBef>
              <a:spcAft>
                <a:spcPts val="0"/>
              </a:spcAft>
              <a:buClr>
                <a:schemeClr val="accent3"/>
              </a:buClr>
              <a:buSzPts val="2800"/>
              <a:buNone/>
              <a:defRPr sz="2800">
                <a:solidFill>
                  <a:schemeClr val="accent3"/>
                </a:solidFill>
              </a:defRPr>
            </a:lvl3pPr>
            <a:lvl4pPr lvl="3">
              <a:spcBef>
                <a:spcPts val="0"/>
              </a:spcBef>
              <a:spcAft>
                <a:spcPts val="0"/>
              </a:spcAft>
              <a:buClr>
                <a:schemeClr val="accent3"/>
              </a:buClr>
              <a:buSzPts val="2800"/>
              <a:buNone/>
              <a:defRPr sz="2800">
                <a:solidFill>
                  <a:schemeClr val="accent3"/>
                </a:solidFill>
              </a:defRPr>
            </a:lvl4pPr>
            <a:lvl5pPr lvl="4">
              <a:spcBef>
                <a:spcPts val="0"/>
              </a:spcBef>
              <a:spcAft>
                <a:spcPts val="0"/>
              </a:spcAft>
              <a:buClr>
                <a:schemeClr val="accent3"/>
              </a:buClr>
              <a:buSzPts val="2800"/>
              <a:buNone/>
              <a:defRPr sz="2800">
                <a:solidFill>
                  <a:schemeClr val="accent3"/>
                </a:solidFill>
              </a:defRPr>
            </a:lvl5pPr>
            <a:lvl6pPr lvl="5">
              <a:spcBef>
                <a:spcPts val="0"/>
              </a:spcBef>
              <a:spcAft>
                <a:spcPts val="0"/>
              </a:spcAft>
              <a:buClr>
                <a:schemeClr val="accent3"/>
              </a:buClr>
              <a:buSzPts val="2800"/>
              <a:buNone/>
              <a:defRPr sz="2800">
                <a:solidFill>
                  <a:schemeClr val="accent3"/>
                </a:solidFill>
              </a:defRPr>
            </a:lvl6pPr>
            <a:lvl7pPr lvl="6">
              <a:spcBef>
                <a:spcPts val="0"/>
              </a:spcBef>
              <a:spcAft>
                <a:spcPts val="0"/>
              </a:spcAft>
              <a:buClr>
                <a:schemeClr val="accent3"/>
              </a:buClr>
              <a:buSzPts val="2800"/>
              <a:buNone/>
              <a:defRPr sz="2800">
                <a:solidFill>
                  <a:schemeClr val="accent3"/>
                </a:solidFill>
              </a:defRPr>
            </a:lvl7pPr>
            <a:lvl8pPr lvl="7">
              <a:spcBef>
                <a:spcPts val="0"/>
              </a:spcBef>
              <a:spcAft>
                <a:spcPts val="0"/>
              </a:spcAft>
              <a:buClr>
                <a:schemeClr val="accent3"/>
              </a:buClr>
              <a:buSzPts val="2800"/>
              <a:buNone/>
              <a:defRPr sz="2800">
                <a:solidFill>
                  <a:schemeClr val="accent3"/>
                </a:solidFill>
              </a:defRPr>
            </a:lvl8pPr>
            <a:lvl9pPr lvl="8">
              <a:spcBef>
                <a:spcPts val="0"/>
              </a:spcBef>
              <a:spcAft>
                <a:spcPts val="0"/>
              </a:spcAft>
              <a:buClr>
                <a:schemeClr val="accent3"/>
              </a:buClr>
              <a:buSzPts val="2800"/>
              <a:buNone/>
              <a:defRPr sz="2800">
                <a:solidFill>
                  <a:schemeClr val="accent3"/>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1"/>
              </a:buClr>
              <a:buSzPts val="1300"/>
              <a:buFont typeface="Montserrat"/>
              <a:buChar char="●"/>
              <a:defRPr sz="1300">
                <a:solidFill>
                  <a:schemeClr val="dk1"/>
                </a:solidFill>
                <a:latin typeface="Montserrat"/>
                <a:ea typeface="Montserrat"/>
                <a:cs typeface="Montserrat"/>
                <a:sym typeface="Montserrat"/>
              </a:defRPr>
            </a:lvl1pPr>
            <a:lvl2pPr marL="914400" lvl="1"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2pPr>
            <a:lvl3pPr marL="1371600" lvl="2"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3pPr>
            <a:lvl4pPr marL="1828800" lvl="3"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4pPr>
            <a:lvl5pPr marL="2286000" lvl="4"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5pPr>
            <a:lvl6pPr marL="2743200" lvl="5"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6pPr>
            <a:lvl7pPr marL="3200400" lvl="6"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7pPr>
            <a:lvl8pPr marL="3657600" lvl="7" indent="-285750">
              <a:lnSpc>
                <a:spcPct val="115000"/>
              </a:lnSpc>
              <a:spcBef>
                <a:spcPts val="1600"/>
              </a:spcBef>
              <a:spcAft>
                <a:spcPts val="0"/>
              </a:spcAft>
              <a:buClr>
                <a:schemeClr val="dk1"/>
              </a:buClr>
              <a:buSzPts val="900"/>
              <a:buFont typeface="Montserrat"/>
              <a:buChar char="○"/>
              <a:defRPr sz="900">
                <a:solidFill>
                  <a:schemeClr val="dk1"/>
                </a:solidFill>
                <a:latin typeface="Montserrat"/>
                <a:ea typeface="Montserrat"/>
                <a:cs typeface="Montserrat"/>
                <a:sym typeface="Montserrat"/>
              </a:defRPr>
            </a:lvl8pPr>
            <a:lvl9pPr marL="4114800" lvl="8" indent="-285750">
              <a:lnSpc>
                <a:spcPct val="115000"/>
              </a:lnSpc>
              <a:spcBef>
                <a:spcPts val="1600"/>
              </a:spcBef>
              <a:spcAft>
                <a:spcPts val="1600"/>
              </a:spcAft>
              <a:buClr>
                <a:schemeClr val="dk1"/>
              </a:buClr>
              <a:buSzPts val="900"/>
              <a:buFont typeface="Montserrat"/>
              <a:buChar char="■"/>
              <a:defRPr sz="900">
                <a:solidFill>
                  <a:schemeClr val="dk1"/>
                </a:solidFill>
                <a:latin typeface="Montserrat"/>
                <a:ea typeface="Montserrat"/>
                <a:cs typeface="Montserrat"/>
                <a:sym typeface="Montserrat"/>
              </a:defRPr>
            </a:lvl9pPr>
          </a:lstStyle>
          <a:p>
            <a:endParaRPr/>
          </a:p>
        </p:txBody>
      </p:sp>
      <p:sp>
        <p:nvSpPr>
          <p:cNvPr id="8" name="Google Shape;8;p1"/>
          <p:cNvSpPr/>
          <p:nvPr/>
        </p:nvSpPr>
        <p:spPr>
          <a:xfrm>
            <a:off x="5191632" y="4995912"/>
            <a:ext cx="68510" cy="68558"/>
          </a:xfrm>
          <a:custGeom>
            <a:avLst/>
            <a:gdLst/>
            <a:ahLst/>
            <a:cxnLst/>
            <a:rect l="l" t="t" r="r" b="b"/>
            <a:pathLst>
              <a:path w="1429" h="1430" extrusionOk="0">
                <a:moveTo>
                  <a:pt x="714" y="1"/>
                </a:moveTo>
                <a:lnTo>
                  <a:pt x="572" y="13"/>
                </a:lnTo>
                <a:lnTo>
                  <a:pt x="310" y="120"/>
                </a:lnTo>
                <a:lnTo>
                  <a:pt x="119" y="310"/>
                </a:lnTo>
                <a:lnTo>
                  <a:pt x="12" y="572"/>
                </a:lnTo>
                <a:lnTo>
                  <a:pt x="0" y="715"/>
                </a:lnTo>
                <a:lnTo>
                  <a:pt x="12" y="858"/>
                </a:lnTo>
                <a:lnTo>
                  <a:pt x="119" y="1120"/>
                </a:lnTo>
                <a:lnTo>
                  <a:pt x="310" y="1311"/>
                </a:lnTo>
                <a:lnTo>
                  <a:pt x="572" y="1418"/>
                </a:lnTo>
                <a:lnTo>
                  <a:pt x="714" y="1430"/>
                </a:lnTo>
                <a:lnTo>
                  <a:pt x="857" y="1418"/>
                </a:lnTo>
                <a:lnTo>
                  <a:pt x="1119" y="1311"/>
                </a:lnTo>
                <a:lnTo>
                  <a:pt x="1310" y="1120"/>
                </a:lnTo>
                <a:lnTo>
                  <a:pt x="1417" y="858"/>
                </a:lnTo>
                <a:lnTo>
                  <a:pt x="1429" y="715"/>
                </a:lnTo>
                <a:lnTo>
                  <a:pt x="1417" y="572"/>
                </a:lnTo>
                <a:lnTo>
                  <a:pt x="1310" y="310"/>
                </a:lnTo>
                <a:lnTo>
                  <a:pt x="1119" y="120"/>
                </a:lnTo>
                <a:lnTo>
                  <a:pt x="857" y="13"/>
                </a:lnTo>
                <a:lnTo>
                  <a:pt x="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2" r:id="rId11"/>
    <p:sldLayoutId id="2147483667" r:id="rId12"/>
    <p:sldLayoutId id="2147483669"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54"/>
          <p:cNvSpPr/>
          <p:nvPr/>
        </p:nvSpPr>
        <p:spPr>
          <a:xfrm>
            <a:off x="5405716" y="134443"/>
            <a:ext cx="68558" cy="68558"/>
          </a:xfrm>
          <a:custGeom>
            <a:avLst/>
            <a:gdLst/>
            <a:ahLst/>
            <a:cxnLst/>
            <a:rect l="l" t="t" r="r" b="b"/>
            <a:pathLst>
              <a:path w="1430" h="1430" extrusionOk="0">
                <a:moveTo>
                  <a:pt x="715" y="1"/>
                </a:moveTo>
                <a:lnTo>
                  <a:pt x="560" y="13"/>
                </a:lnTo>
                <a:lnTo>
                  <a:pt x="310" y="120"/>
                </a:lnTo>
                <a:lnTo>
                  <a:pt x="107" y="322"/>
                </a:lnTo>
                <a:lnTo>
                  <a:pt x="0" y="572"/>
                </a:lnTo>
                <a:lnTo>
                  <a:pt x="0" y="715"/>
                </a:lnTo>
                <a:lnTo>
                  <a:pt x="0" y="870"/>
                </a:lnTo>
                <a:lnTo>
                  <a:pt x="107" y="1120"/>
                </a:lnTo>
                <a:lnTo>
                  <a:pt x="310" y="1323"/>
                </a:lnTo>
                <a:lnTo>
                  <a:pt x="560" y="1430"/>
                </a:lnTo>
                <a:lnTo>
                  <a:pt x="858" y="1430"/>
                </a:lnTo>
                <a:lnTo>
                  <a:pt x="1108" y="1323"/>
                </a:lnTo>
                <a:lnTo>
                  <a:pt x="1310" y="1120"/>
                </a:lnTo>
                <a:lnTo>
                  <a:pt x="1417" y="870"/>
                </a:lnTo>
                <a:lnTo>
                  <a:pt x="1429" y="715"/>
                </a:lnTo>
                <a:lnTo>
                  <a:pt x="1417" y="572"/>
                </a:lnTo>
                <a:lnTo>
                  <a:pt x="1310" y="322"/>
                </a:lnTo>
                <a:lnTo>
                  <a:pt x="1108" y="120"/>
                </a:lnTo>
                <a:lnTo>
                  <a:pt x="858" y="13"/>
                </a:lnTo>
                <a:lnTo>
                  <a:pt x="7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4"/>
          <p:cNvSpPr/>
          <p:nvPr/>
        </p:nvSpPr>
        <p:spPr>
          <a:xfrm>
            <a:off x="8771611" y="3124000"/>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1" name="Google Shape;811;p54"/>
          <p:cNvGrpSpPr/>
          <p:nvPr/>
        </p:nvGrpSpPr>
        <p:grpSpPr>
          <a:xfrm>
            <a:off x="5890780" y="-238453"/>
            <a:ext cx="4127895" cy="3774861"/>
            <a:chOff x="5890780" y="-238453"/>
            <a:chExt cx="4127895" cy="3774861"/>
          </a:xfrm>
        </p:grpSpPr>
        <p:sp>
          <p:nvSpPr>
            <p:cNvPr id="812" name="Google Shape;812;p54"/>
            <p:cNvSpPr/>
            <p:nvPr/>
          </p:nvSpPr>
          <p:spPr>
            <a:xfrm rot="1420427">
              <a:off x="6264520" y="395821"/>
              <a:ext cx="3380416" cy="2570059"/>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4"/>
            <p:cNvSpPr/>
            <p:nvPr/>
          </p:nvSpPr>
          <p:spPr>
            <a:xfrm rot="-562392">
              <a:off x="6499588" y="2177068"/>
              <a:ext cx="562448" cy="544966"/>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4"/>
            <p:cNvSpPr/>
            <p:nvPr/>
          </p:nvSpPr>
          <p:spPr>
            <a:xfrm rot="-562392">
              <a:off x="6687771" y="2365539"/>
              <a:ext cx="196737" cy="1967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4"/>
            <p:cNvSpPr/>
            <p:nvPr/>
          </p:nvSpPr>
          <p:spPr>
            <a:xfrm rot="-562392">
              <a:off x="7023195" y="-2152"/>
              <a:ext cx="562448" cy="544966"/>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4"/>
            <p:cNvSpPr/>
            <p:nvPr/>
          </p:nvSpPr>
          <p:spPr>
            <a:xfrm rot="-562392">
              <a:off x="7211379" y="186319"/>
              <a:ext cx="196737" cy="1967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4"/>
            <p:cNvSpPr/>
            <p:nvPr/>
          </p:nvSpPr>
          <p:spPr>
            <a:xfrm rot="-562392">
              <a:off x="7417739" y="1176150"/>
              <a:ext cx="562448" cy="544966"/>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4"/>
            <p:cNvSpPr/>
            <p:nvPr/>
          </p:nvSpPr>
          <p:spPr>
            <a:xfrm rot="-562392">
              <a:off x="7605923" y="1364621"/>
              <a:ext cx="196737" cy="1967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4"/>
            <p:cNvSpPr/>
            <p:nvPr/>
          </p:nvSpPr>
          <p:spPr>
            <a:xfrm rot="-562334">
              <a:off x="7744760" y="200742"/>
              <a:ext cx="470815" cy="461385"/>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4"/>
            <p:cNvSpPr/>
            <p:nvPr/>
          </p:nvSpPr>
          <p:spPr>
            <a:xfrm rot="-562334">
              <a:off x="7938157" y="358263"/>
              <a:ext cx="112825" cy="113517"/>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4"/>
            <p:cNvSpPr/>
            <p:nvPr/>
          </p:nvSpPr>
          <p:spPr>
            <a:xfrm rot="-562334">
              <a:off x="8645312" y="1022881"/>
              <a:ext cx="470815" cy="461385"/>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4"/>
            <p:cNvSpPr/>
            <p:nvPr/>
          </p:nvSpPr>
          <p:spPr>
            <a:xfrm rot="-562334">
              <a:off x="8838709" y="1180402"/>
              <a:ext cx="112825" cy="113517"/>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4"/>
            <p:cNvSpPr/>
            <p:nvPr/>
          </p:nvSpPr>
          <p:spPr>
            <a:xfrm rot="-562300">
              <a:off x="6140353" y="944078"/>
              <a:ext cx="326970" cy="31639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4"/>
            <p:cNvSpPr/>
            <p:nvPr/>
          </p:nvSpPr>
          <p:spPr>
            <a:xfrm rot="-562300">
              <a:off x="6251424" y="1055919"/>
              <a:ext cx="102771" cy="1030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4"/>
            <p:cNvSpPr/>
            <p:nvPr/>
          </p:nvSpPr>
          <p:spPr>
            <a:xfrm rot="-562300">
              <a:off x="6122166" y="2192320"/>
              <a:ext cx="326970" cy="31639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4"/>
            <p:cNvSpPr/>
            <p:nvPr/>
          </p:nvSpPr>
          <p:spPr>
            <a:xfrm rot="-562300">
              <a:off x="6233237" y="2304160"/>
              <a:ext cx="102771" cy="1030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4"/>
            <p:cNvSpPr/>
            <p:nvPr/>
          </p:nvSpPr>
          <p:spPr>
            <a:xfrm rot="-562300">
              <a:off x="7094907" y="556238"/>
              <a:ext cx="326970" cy="31639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4"/>
            <p:cNvSpPr/>
            <p:nvPr/>
          </p:nvSpPr>
          <p:spPr>
            <a:xfrm rot="-562300">
              <a:off x="7205978" y="668079"/>
              <a:ext cx="102771" cy="1030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4"/>
            <p:cNvSpPr/>
            <p:nvPr/>
          </p:nvSpPr>
          <p:spPr>
            <a:xfrm rot="-562300">
              <a:off x="6920962" y="1190167"/>
              <a:ext cx="326970" cy="31639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4"/>
            <p:cNvSpPr/>
            <p:nvPr/>
          </p:nvSpPr>
          <p:spPr>
            <a:xfrm rot="-562300">
              <a:off x="7032033" y="1302007"/>
              <a:ext cx="102771" cy="1030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4"/>
            <p:cNvSpPr/>
            <p:nvPr/>
          </p:nvSpPr>
          <p:spPr>
            <a:xfrm rot="-3262239">
              <a:off x="7644132" y="1990713"/>
              <a:ext cx="247380" cy="23932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4"/>
            <p:cNvSpPr/>
            <p:nvPr/>
          </p:nvSpPr>
          <p:spPr>
            <a:xfrm rot="-3262239">
              <a:off x="7731166" y="2074719"/>
              <a:ext cx="77755" cy="7797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4"/>
            <p:cNvSpPr/>
            <p:nvPr/>
          </p:nvSpPr>
          <p:spPr>
            <a:xfrm rot="-3262239">
              <a:off x="6458716" y="168072"/>
              <a:ext cx="247380" cy="23932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4"/>
            <p:cNvSpPr/>
            <p:nvPr/>
          </p:nvSpPr>
          <p:spPr>
            <a:xfrm rot="-3262239">
              <a:off x="6545750" y="252078"/>
              <a:ext cx="77755" cy="7797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4"/>
            <p:cNvSpPr/>
            <p:nvPr/>
          </p:nvSpPr>
          <p:spPr>
            <a:xfrm rot="-3262239">
              <a:off x="8615063" y="-187867"/>
              <a:ext cx="247380" cy="23932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4"/>
            <p:cNvSpPr/>
            <p:nvPr/>
          </p:nvSpPr>
          <p:spPr>
            <a:xfrm rot="-3262239">
              <a:off x="8702097" y="-103861"/>
              <a:ext cx="77755" cy="7797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4"/>
            <p:cNvSpPr/>
            <p:nvPr/>
          </p:nvSpPr>
          <p:spPr>
            <a:xfrm rot="-2581066">
              <a:off x="8785772" y="1872045"/>
              <a:ext cx="251492" cy="24332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4"/>
            <p:cNvSpPr/>
            <p:nvPr/>
          </p:nvSpPr>
          <p:spPr>
            <a:xfrm rot="-2581066">
              <a:off x="8873539" y="1957852"/>
              <a:ext cx="79047" cy="79276"/>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4"/>
            <p:cNvSpPr/>
            <p:nvPr/>
          </p:nvSpPr>
          <p:spPr>
            <a:xfrm rot="-2580750">
              <a:off x="6275382" y="1431624"/>
              <a:ext cx="197162" cy="19074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4"/>
            <p:cNvSpPr/>
            <p:nvPr/>
          </p:nvSpPr>
          <p:spPr>
            <a:xfrm rot="-2580750">
              <a:off x="6344190" y="1498885"/>
              <a:ext cx="61971" cy="62147"/>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54"/>
          <p:cNvGrpSpPr/>
          <p:nvPr/>
        </p:nvGrpSpPr>
        <p:grpSpPr>
          <a:xfrm>
            <a:off x="-950310" y="132379"/>
            <a:ext cx="4260591" cy="3522561"/>
            <a:chOff x="-950310" y="132379"/>
            <a:chExt cx="4260591" cy="3522561"/>
          </a:xfrm>
        </p:grpSpPr>
        <p:sp>
          <p:nvSpPr>
            <p:cNvPr id="842" name="Google Shape;842;p54"/>
            <p:cNvSpPr/>
            <p:nvPr/>
          </p:nvSpPr>
          <p:spPr>
            <a:xfrm>
              <a:off x="487612" y="1930058"/>
              <a:ext cx="72692" cy="72142"/>
            </a:xfrm>
            <a:custGeom>
              <a:avLst/>
              <a:gdLst/>
              <a:ahLst/>
              <a:cxnLst/>
              <a:rect l="l" t="t" r="r" b="b"/>
              <a:pathLst>
                <a:path w="1585" h="1573" extrusionOk="0">
                  <a:moveTo>
                    <a:pt x="632" y="1"/>
                  </a:moveTo>
                  <a:lnTo>
                    <a:pt x="346" y="120"/>
                  </a:lnTo>
                  <a:lnTo>
                    <a:pt x="132" y="334"/>
                  </a:lnTo>
                  <a:lnTo>
                    <a:pt x="13" y="620"/>
                  </a:lnTo>
                  <a:lnTo>
                    <a:pt x="1" y="787"/>
                  </a:lnTo>
                  <a:lnTo>
                    <a:pt x="13" y="941"/>
                  </a:lnTo>
                  <a:lnTo>
                    <a:pt x="132" y="1227"/>
                  </a:lnTo>
                  <a:lnTo>
                    <a:pt x="346" y="1442"/>
                  </a:lnTo>
                  <a:lnTo>
                    <a:pt x="632" y="1561"/>
                  </a:lnTo>
                  <a:lnTo>
                    <a:pt x="799" y="1573"/>
                  </a:lnTo>
                  <a:lnTo>
                    <a:pt x="953" y="1561"/>
                  </a:lnTo>
                  <a:lnTo>
                    <a:pt x="1239" y="1442"/>
                  </a:lnTo>
                  <a:lnTo>
                    <a:pt x="1453" y="1227"/>
                  </a:lnTo>
                  <a:lnTo>
                    <a:pt x="1573" y="941"/>
                  </a:lnTo>
                  <a:lnTo>
                    <a:pt x="1584" y="787"/>
                  </a:lnTo>
                  <a:lnTo>
                    <a:pt x="1573" y="620"/>
                  </a:lnTo>
                  <a:lnTo>
                    <a:pt x="1453" y="334"/>
                  </a:lnTo>
                  <a:lnTo>
                    <a:pt x="1239" y="120"/>
                  </a:lnTo>
                  <a:lnTo>
                    <a:pt x="9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2905630" y="132379"/>
              <a:ext cx="72142" cy="72692"/>
            </a:xfrm>
            <a:custGeom>
              <a:avLst/>
              <a:gdLst/>
              <a:ahLst/>
              <a:cxnLst/>
              <a:rect l="l" t="t" r="r" b="b"/>
              <a:pathLst>
                <a:path w="1573" h="1585" extrusionOk="0">
                  <a:moveTo>
                    <a:pt x="787" y="1"/>
                  </a:moveTo>
                  <a:lnTo>
                    <a:pt x="620" y="13"/>
                  </a:lnTo>
                  <a:lnTo>
                    <a:pt x="346" y="132"/>
                  </a:lnTo>
                  <a:lnTo>
                    <a:pt x="132" y="346"/>
                  </a:lnTo>
                  <a:lnTo>
                    <a:pt x="13" y="632"/>
                  </a:lnTo>
                  <a:lnTo>
                    <a:pt x="1" y="799"/>
                  </a:lnTo>
                  <a:lnTo>
                    <a:pt x="13" y="953"/>
                  </a:lnTo>
                  <a:lnTo>
                    <a:pt x="132" y="1239"/>
                  </a:lnTo>
                  <a:lnTo>
                    <a:pt x="346" y="1453"/>
                  </a:lnTo>
                  <a:lnTo>
                    <a:pt x="620" y="1573"/>
                  </a:lnTo>
                  <a:lnTo>
                    <a:pt x="787" y="1584"/>
                  </a:lnTo>
                  <a:lnTo>
                    <a:pt x="953" y="1573"/>
                  </a:lnTo>
                  <a:lnTo>
                    <a:pt x="1227" y="1453"/>
                  </a:lnTo>
                  <a:lnTo>
                    <a:pt x="1442" y="1239"/>
                  </a:lnTo>
                  <a:lnTo>
                    <a:pt x="1561" y="953"/>
                  </a:lnTo>
                  <a:lnTo>
                    <a:pt x="1573" y="799"/>
                  </a:lnTo>
                  <a:lnTo>
                    <a:pt x="1561" y="632"/>
                  </a:lnTo>
                  <a:lnTo>
                    <a:pt x="1442" y="346"/>
                  </a:lnTo>
                  <a:lnTo>
                    <a:pt x="1227" y="132"/>
                  </a:lnTo>
                  <a:lnTo>
                    <a:pt x="953" y="13"/>
                  </a:lnTo>
                  <a:lnTo>
                    <a:pt x="7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4"/>
            <p:cNvSpPr/>
            <p:nvPr/>
          </p:nvSpPr>
          <p:spPr>
            <a:xfrm>
              <a:off x="231624" y="205025"/>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4"/>
            <p:cNvSpPr/>
            <p:nvPr/>
          </p:nvSpPr>
          <p:spPr>
            <a:xfrm rot="10078792">
              <a:off x="-719755" y="761064"/>
              <a:ext cx="3380412" cy="2570056"/>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rot="8096023">
              <a:off x="1117900" y="540591"/>
              <a:ext cx="562461" cy="5449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rot="8096023">
              <a:off x="1288056" y="706145"/>
              <a:ext cx="196742" cy="196742"/>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rot="8096023">
              <a:off x="2116534" y="2615935"/>
              <a:ext cx="562461" cy="5449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4"/>
            <p:cNvSpPr/>
            <p:nvPr/>
          </p:nvSpPr>
          <p:spPr>
            <a:xfrm rot="8096023">
              <a:off x="2286690" y="2781488"/>
              <a:ext cx="196742" cy="196742"/>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4"/>
            <p:cNvSpPr/>
            <p:nvPr/>
          </p:nvSpPr>
          <p:spPr>
            <a:xfrm rot="8096023">
              <a:off x="956220" y="1812983"/>
              <a:ext cx="562461" cy="5449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4"/>
            <p:cNvSpPr/>
            <p:nvPr/>
          </p:nvSpPr>
          <p:spPr>
            <a:xfrm rot="8096023">
              <a:off x="1126376" y="1978536"/>
              <a:ext cx="196742" cy="196742"/>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rot="8095929">
              <a:off x="1367174" y="2844952"/>
              <a:ext cx="470810" cy="461381"/>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rot="8095929">
              <a:off x="1544036" y="3040617"/>
              <a:ext cx="112824" cy="113516"/>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rot="8095929">
              <a:off x="232313" y="2702688"/>
              <a:ext cx="470810" cy="461381"/>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rot="8095929">
              <a:off x="409176" y="2898354"/>
              <a:ext cx="112824" cy="113516"/>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4"/>
            <p:cNvSpPr/>
            <p:nvPr/>
          </p:nvSpPr>
          <p:spPr>
            <a:xfrm rot="8096171">
              <a:off x="2485303" y="1394553"/>
              <a:ext cx="326963" cy="3163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4"/>
            <p:cNvSpPr/>
            <p:nvPr/>
          </p:nvSpPr>
          <p:spPr>
            <a:xfrm rot="8096171">
              <a:off x="2595208" y="1496403"/>
              <a:ext cx="102769" cy="10308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rot="8096171">
              <a:off x="1695580" y="370189"/>
              <a:ext cx="326963" cy="3163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rot="8096171">
              <a:off x="1805485" y="472039"/>
              <a:ext cx="102769" cy="10308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rot="8096171">
              <a:off x="1936355" y="2266476"/>
              <a:ext cx="326963" cy="3163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rot="8096171">
              <a:off x="2046260" y="2368325"/>
              <a:ext cx="102769" cy="10308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rot="8096171">
              <a:off x="1707754" y="1650145"/>
              <a:ext cx="326963" cy="3163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rot="8096171">
              <a:off x="1817659" y="1751994"/>
              <a:ext cx="102769" cy="10308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4"/>
            <p:cNvSpPr/>
            <p:nvPr/>
          </p:nvSpPr>
          <p:spPr>
            <a:xfrm rot="5396422">
              <a:off x="747948" y="1468552"/>
              <a:ext cx="247362" cy="23930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4"/>
            <p:cNvSpPr/>
            <p:nvPr/>
          </p:nvSpPr>
          <p:spPr>
            <a:xfrm rot="5396422">
              <a:off x="829009" y="1547812"/>
              <a:ext cx="77749" cy="77969"/>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4"/>
            <p:cNvSpPr/>
            <p:nvPr/>
          </p:nvSpPr>
          <p:spPr>
            <a:xfrm rot="5396422">
              <a:off x="3066817" y="207170"/>
              <a:ext cx="247362" cy="23930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4"/>
            <p:cNvSpPr/>
            <p:nvPr/>
          </p:nvSpPr>
          <p:spPr>
            <a:xfrm rot="5396422">
              <a:off x="3147878" y="286430"/>
              <a:ext cx="77749" cy="77969"/>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4"/>
            <p:cNvSpPr/>
            <p:nvPr/>
          </p:nvSpPr>
          <p:spPr>
            <a:xfrm rot="6077445">
              <a:off x="-114891" y="2228595"/>
              <a:ext cx="251485" cy="24332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4"/>
            <p:cNvSpPr/>
            <p:nvPr/>
          </p:nvSpPr>
          <p:spPr>
            <a:xfrm rot="6077445">
              <a:off x="-32129" y="2308444"/>
              <a:ext cx="79045" cy="79276"/>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4"/>
            <p:cNvSpPr/>
            <p:nvPr/>
          </p:nvSpPr>
          <p:spPr>
            <a:xfrm rot="6077324">
              <a:off x="2245444" y="1153346"/>
              <a:ext cx="197161" cy="19076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4"/>
            <p:cNvSpPr/>
            <p:nvPr/>
          </p:nvSpPr>
          <p:spPr>
            <a:xfrm rot="6077324">
              <a:off x="2310326" y="1215961"/>
              <a:ext cx="61970" cy="6215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54"/>
          <p:cNvGrpSpPr/>
          <p:nvPr/>
        </p:nvGrpSpPr>
        <p:grpSpPr>
          <a:xfrm>
            <a:off x="7933144" y="2894351"/>
            <a:ext cx="725980" cy="719107"/>
            <a:chOff x="7933144" y="2894351"/>
            <a:chExt cx="725980" cy="719107"/>
          </a:xfrm>
        </p:grpSpPr>
        <p:sp>
          <p:nvSpPr>
            <p:cNvPr id="873" name="Google Shape;873;p54"/>
            <p:cNvSpPr/>
            <p:nvPr/>
          </p:nvSpPr>
          <p:spPr>
            <a:xfrm rot="1695158">
              <a:off x="8025152" y="2991342"/>
              <a:ext cx="541964" cy="525126"/>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rot="1695158">
              <a:off x="8196970" y="3173206"/>
              <a:ext cx="189572" cy="189582"/>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5" name="Google Shape;875;p54"/>
          <p:cNvGrpSpPr/>
          <p:nvPr/>
        </p:nvGrpSpPr>
        <p:grpSpPr>
          <a:xfrm>
            <a:off x="993981" y="3978294"/>
            <a:ext cx="510124" cy="510124"/>
            <a:chOff x="950156" y="4045556"/>
            <a:chExt cx="510124" cy="510124"/>
          </a:xfrm>
        </p:grpSpPr>
        <p:sp>
          <p:nvSpPr>
            <p:cNvPr id="876" name="Google Shape;876;p54"/>
            <p:cNvSpPr/>
            <p:nvPr/>
          </p:nvSpPr>
          <p:spPr>
            <a:xfrm rot="2700000">
              <a:off x="1022271" y="4122853"/>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rot="2700000">
              <a:off x="1142293" y="4243465"/>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54"/>
          <p:cNvGrpSpPr/>
          <p:nvPr/>
        </p:nvGrpSpPr>
        <p:grpSpPr>
          <a:xfrm>
            <a:off x="7123449" y="4738651"/>
            <a:ext cx="269816" cy="262173"/>
            <a:chOff x="12138349" y="1992738"/>
            <a:chExt cx="269816" cy="262173"/>
          </a:xfrm>
        </p:grpSpPr>
        <p:sp>
          <p:nvSpPr>
            <p:cNvPr id="879" name="Google Shape;879;p54"/>
            <p:cNvSpPr/>
            <p:nvPr/>
          </p:nvSpPr>
          <p:spPr>
            <a:xfrm>
              <a:off x="12138349" y="1992738"/>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12227333" y="2086556"/>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54"/>
          <p:cNvSpPr txBox="1">
            <a:spLocks noGrp="1"/>
          </p:cNvSpPr>
          <p:nvPr>
            <p:ph type="subTitle" idx="1"/>
          </p:nvPr>
        </p:nvSpPr>
        <p:spPr>
          <a:xfrm>
            <a:off x="1878412" y="3908326"/>
            <a:ext cx="5264100" cy="32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vi-VN" sz="2000" b="1" dirty="0"/>
              <a:t>TẾT </a:t>
            </a:r>
            <a:r>
              <a:rPr lang="vi-VN" sz="2000" b="1"/>
              <a:t>NHÂM </a:t>
            </a:r>
            <a:r>
              <a:rPr lang="vi-VN" sz="2000" b="1" smtClean="0"/>
              <a:t>DẦN</a:t>
            </a:r>
            <a:endParaRPr lang="vi-VN" sz="2000" b="1" dirty="0"/>
          </a:p>
        </p:txBody>
      </p:sp>
      <p:sp>
        <p:nvSpPr>
          <p:cNvPr id="890" name="Google Shape;890;p54"/>
          <p:cNvSpPr txBox="1">
            <a:spLocks noGrp="1"/>
          </p:cNvSpPr>
          <p:nvPr>
            <p:ph type="ctrTitle"/>
          </p:nvPr>
        </p:nvSpPr>
        <p:spPr>
          <a:xfrm>
            <a:off x="560304" y="3007296"/>
            <a:ext cx="8320550" cy="117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Corbel" panose="020B0503020204020204" pitchFamily="34" charset="0"/>
              </a:rPr>
              <a:t>TUYÊN TRUYỀN PHÒNG CHỐNG CHÁY NỔ, TAI NẠN THƯƠNG TÍCH, ĐUỐI NƯỚC, ATGT, DỊCH BỆNH</a:t>
            </a:r>
            <a:endParaRPr sz="2400" b="1" dirty="0">
              <a:latin typeface="Corbel" panose="020B0503020204020204" pitchFamily="34" charset="0"/>
            </a:endParaRPr>
          </a:p>
        </p:txBody>
      </p:sp>
      <p:pic>
        <p:nvPicPr>
          <p:cNvPr id="1026" name="Picture 2" descr="Tiger - Free animals icons">
            <a:extLst>
              <a:ext uri="{FF2B5EF4-FFF2-40B4-BE49-F238E27FC236}">
                <a16:creationId xmlns:a16="http://schemas.microsoft.com/office/drawing/2014/main" xmlns="" id="{E1AB65E5-46F0-408C-AB1A-848081A99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595" y="134619"/>
            <a:ext cx="2695097" cy="2695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
                                        </p:tgtEl>
                                        <p:attrNameLst>
                                          <p:attrName>style.visibility</p:attrName>
                                        </p:attrNameLst>
                                      </p:cBhvr>
                                      <p:to>
                                        <p:strVal val="visible"/>
                                      </p:to>
                                    </p:set>
                                    <p:anim calcmode="lin" valueType="num">
                                      <p:cBhvr additive="base">
                                        <p:cTn id="7" dur="500" fill="hold"/>
                                        <p:tgtEl>
                                          <p:spTgt spid="890"/>
                                        </p:tgtEl>
                                        <p:attrNameLst>
                                          <p:attrName>ppt_x</p:attrName>
                                        </p:attrNameLst>
                                      </p:cBhvr>
                                      <p:tavLst>
                                        <p:tav tm="0">
                                          <p:val>
                                            <p:strVal val="#ppt_x"/>
                                          </p:val>
                                        </p:tav>
                                        <p:tav tm="100000">
                                          <p:val>
                                            <p:strVal val="#ppt_x"/>
                                          </p:val>
                                        </p:tav>
                                      </p:tavLst>
                                    </p:anim>
                                    <p:anim calcmode="lin" valueType="num">
                                      <p:cBhvr additive="base">
                                        <p:cTn id="8" dur="500" fill="hold"/>
                                        <p:tgtEl>
                                          <p:spTgt spid="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9">
                                            <p:txEl>
                                              <p:pRg st="0" end="0"/>
                                            </p:txEl>
                                          </p:spTgt>
                                        </p:tgtEl>
                                        <p:attrNameLst>
                                          <p:attrName>style.visibility</p:attrName>
                                        </p:attrNameLst>
                                      </p:cBhvr>
                                      <p:to>
                                        <p:strVal val="visible"/>
                                      </p:to>
                                    </p:set>
                                    <p:anim calcmode="lin" valueType="num">
                                      <p:cBhvr additive="base">
                                        <p:cTn id="13" dur="500" fill="hold"/>
                                        <p:tgtEl>
                                          <p:spTgt spid="88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grpSp>
        <p:nvGrpSpPr>
          <p:cNvPr id="1375" name="Google Shape;1375;p70"/>
          <p:cNvGrpSpPr/>
          <p:nvPr/>
        </p:nvGrpSpPr>
        <p:grpSpPr>
          <a:xfrm>
            <a:off x="595663" y="3701018"/>
            <a:ext cx="1161989" cy="1146749"/>
            <a:chOff x="891269" y="2996862"/>
            <a:chExt cx="1161989" cy="1146749"/>
          </a:xfrm>
        </p:grpSpPr>
        <p:sp>
          <p:nvSpPr>
            <p:cNvPr id="1376" name="Google Shape;1376;p70"/>
            <p:cNvSpPr/>
            <p:nvPr/>
          </p:nvSpPr>
          <p:spPr>
            <a:xfrm rot="-1339877">
              <a:off x="1022974" y="3134927"/>
              <a:ext cx="898579" cy="87061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0"/>
            <p:cNvSpPr/>
            <p:nvPr/>
          </p:nvSpPr>
          <p:spPr>
            <a:xfrm rot="-1339877">
              <a:off x="1328551" y="3433533"/>
              <a:ext cx="314312" cy="314312"/>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70"/>
          <p:cNvGrpSpPr/>
          <p:nvPr/>
        </p:nvGrpSpPr>
        <p:grpSpPr>
          <a:xfrm>
            <a:off x="7338398" y="717096"/>
            <a:ext cx="770573" cy="746614"/>
            <a:chOff x="7185998" y="564696"/>
            <a:chExt cx="770573" cy="746614"/>
          </a:xfrm>
        </p:grpSpPr>
        <p:sp>
          <p:nvSpPr>
            <p:cNvPr id="1379" name="Google Shape;1379;p70"/>
            <p:cNvSpPr/>
            <p:nvPr/>
          </p:nvSpPr>
          <p:spPr>
            <a:xfrm>
              <a:off x="7185998" y="564696"/>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70"/>
            <p:cNvSpPr/>
            <p:nvPr/>
          </p:nvSpPr>
          <p:spPr>
            <a:xfrm>
              <a:off x="7440514" y="823834"/>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70"/>
          <p:cNvGrpSpPr/>
          <p:nvPr/>
        </p:nvGrpSpPr>
        <p:grpSpPr>
          <a:xfrm>
            <a:off x="6963405" y="3701018"/>
            <a:ext cx="645055" cy="632097"/>
            <a:chOff x="6963405" y="3701018"/>
            <a:chExt cx="645055" cy="632097"/>
          </a:xfrm>
        </p:grpSpPr>
        <p:sp>
          <p:nvSpPr>
            <p:cNvPr id="1382" name="Google Shape;1382;p70"/>
            <p:cNvSpPr/>
            <p:nvPr/>
          </p:nvSpPr>
          <p:spPr>
            <a:xfrm>
              <a:off x="6963405" y="3701018"/>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0"/>
            <p:cNvSpPr/>
            <p:nvPr/>
          </p:nvSpPr>
          <p:spPr>
            <a:xfrm>
              <a:off x="7231768" y="3920346"/>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70"/>
          <p:cNvGrpSpPr/>
          <p:nvPr/>
        </p:nvGrpSpPr>
        <p:grpSpPr>
          <a:xfrm>
            <a:off x="2003112" y="664740"/>
            <a:ext cx="548269" cy="538197"/>
            <a:chOff x="2003112" y="664740"/>
            <a:chExt cx="548269" cy="538197"/>
          </a:xfrm>
        </p:grpSpPr>
        <p:sp>
          <p:nvSpPr>
            <p:cNvPr id="1385" name="Google Shape;1385;p70"/>
            <p:cNvSpPr/>
            <p:nvPr/>
          </p:nvSpPr>
          <p:spPr>
            <a:xfrm rot="938298">
              <a:off x="2053249" y="717097"/>
              <a:ext cx="447994" cy="433483"/>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70"/>
            <p:cNvSpPr/>
            <p:nvPr/>
          </p:nvSpPr>
          <p:spPr>
            <a:xfrm rot="938298">
              <a:off x="2202548" y="869061"/>
              <a:ext cx="140810" cy="14123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70"/>
          <p:cNvSpPr txBox="1">
            <a:spLocks noGrp="1"/>
          </p:cNvSpPr>
          <p:nvPr>
            <p:ph type="body" idx="1"/>
          </p:nvPr>
        </p:nvSpPr>
        <p:spPr>
          <a:xfrm>
            <a:off x="197494" y="587639"/>
            <a:ext cx="3825000" cy="615300"/>
          </a:xfrm>
          <a:prstGeom prst="rect">
            <a:avLst/>
          </a:prstGeom>
        </p:spPr>
        <p:txBody>
          <a:bodyPr spcFirstLastPara="1" wrap="square" lIns="91425" tIns="91425" rIns="91425" bIns="91425" anchor="t" anchorCtr="0">
            <a:noAutofit/>
          </a:bodyPr>
          <a:lstStyle/>
          <a:p>
            <a:pPr marL="285750" lvl="0" indent="-285750" algn="ctr" rtl="0">
              <a:spcBef>
                <a:spcPts val="1600"/>
              </a:spcBef>
              <a:spcAft>
                <a:spcPts val="1600"/>
              </a:spcAft>
              <a:buFontTx/>
              <a:buChar char="-"/>
            </a:pPr>
            <a:r>
              <a:rPr lang="vi-VN" dirty="0"/>
              <a:t>Không chơi các vật dễ gây cháy, gây nổ như diêm, quẹt ga, thuốc súng...</a:t>
            </a:r>
          </a:p>
          <a:p>
            <a:pPr marL="285750" lvl="0" indent="-285750" algn="ctr" rtl="0">
              <a:spcBef>
                <a:spcPts val="1600"/>
              </a:spcBef>
              <a:spcAft>
                <a:spcPts val="1600"/>
              </a:spcAft>
              <a:buFontTx/>
              <a:buChar char="-"/>
            </a:pPr>
            <a:endParaRPr lang="vi-VN" dirty="0"/>
          </a:p>
          <a:p>
            <a:pPr marL="285750" lvl="0" indent="-285750" algn="ctr" rtl="0">
              <a:spcBef>
                <a:spcPts val="1600"/>
              </a:spcBef>
              <a:spcAft>
                <a:spcPts val="1600"/>
              </a:spcAft>
              <a:buFontTx/>
              <a:buChar char="-"/>
            </a:pPr>
            <a:r>
              <a:rPr lang="vi-VN" dirty="0"/>
              <a:t>Tắt tất cả các thiết bị điện khi không sử dụng. </a:t>
            </a:r>
          </a:p>
          <a:p>
            <a:pPr marL="285750" lvl="0" indent="-285750" algn="ctr" rtl="0">
              <a:spcBef>
                <a:spcPts val="1600"/>
              </a:spcBef>
              <a:spcAft>
                <a:spcPts val="1600"/>
              </a:spcAft>
              <a:buFontTx/>
              <a:buChar char="-"/>
            </a:pPr>
            <a:endParaRPr lang="vi-VN" dirty="0"/>
          </a:p>
          <a:p>
            <a:pPr marL="285750" lvl="0" indent="-285750" algn="ctr" rtl="0">
              <a:spcBef>
                <a:spcPts val="1600"/>
              </a:spcBef>
              <a:spcAft>
                <a:spcPts val="1600"/>
              </a:spcAft>
              <a:buFontTx/>
              <a:buChar char="-"/>
            </a:pPr>
            <a:r>
              <a:rPr lang="vi-VN" dirty="0"/>
              <a:t> Không để các chất dễ cháy dễ bắt lửa như dầu hỏa, cồn, xăng, giấy, vải vóc..... gần lửa để tránh hỏa hoạn.</a:t>
            </a:r>
            <a:endParaRPr dirty="0"/>
          </a:p>
        </p:txBody>
      </p:sp>
      <p:pic>
        <p:nvPicPr>
          <p:cNvPr id="4098" name="Picture 2" descr="Bật lửa Zippo có dùng được xăng xe máy không ?">
            <a:extLst>
              <a:ext uri="{FF2B5EF4-FFF2-40B4-BE49-F238E27FC236}">
                <a16:creationId xmlns:a16="http://schemas.microsoft.com/office/drawing/2014/main" xmlns="" id="{2674563A-6B34-446E-B27B-E40C08807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795" y="336164"/>
            <a:ext cx="2376591" cy="15671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ì sao điện thoại Made in Vietnam không bán chạy?">
            <a:extLst>
              <a:ext uri="{FF2B5EF4-FFF2-40B4-BE49-F238E27FC236}">
                <a16:creationId xmlns:a16="http://schemas.microsoft.com/office/drawing/2014/main" xmlns="" id="{234FA74A-5A6E-47AE-9B6A-685164D98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795" y="2019980"/>
            <a:ext cx="2420816" cy="14237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ách đổ xăng giúp bạn không bị lừa - VietNamNet">
            <a:extLst>
              <a:ext uri="{FF2B5EF4-FFF2-40B4-BE49-F238E27FC236}">
                <a16:creationId xmlns:a16="http://schemas.microsoft.com/office/drawing/2014/main" xmlns="" id="{51EAECD4-97B3-4071-A9B8-CF12B8266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795" y="3560410"/>
            <a:ext cx="2465119" cy="1287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7">
                                            <p:txEl>
                                              <p:pRg st="0" end="0"/>
                                            </p:txEl>
                                          </p:spTgt>
                                        </p:tgtEl>
                                        <p:attrNameLst>
                                          <p:attrName>style.visibility</p:attrName>
                                        </p:attrNameLst>
                                      </p:cBhvr>
                                      <p:to>
                                        <p:strVal val="visible"/>
                                      </p:to>
                                    </p:set>
                                    <p:animEffect transition="in" filter="fade">
                                      <p:cBhvr>
                                        <p:cTn id="7" dur="500"/>
                                        <p:tgtEl>
                                          <p:spTgt spid="1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7">
                                            <p:txEl>
                                              <p:pRg st="2" end="2"/>
                                            </p:txEl>
                                          </p:spTgt>
                                        </p:tgtEl>
                                        <p:attrNameLst>
                                          <p:attrName>style.visibility</p:attrName>
                                        </p:attrNameLst>
                                      </p:cBhvr>
                                      <p:to>
                                        <p:strVal val="visible"/>
                                      </p:to>
                                    </p:set>
                                    <p:animEffect transition="in" filter="fade">
                                      <p:cBhvr>
                                        <p:cTn id="12" dur="500"/>
                                        <p:tgtEl>
                                          <p:spTgt spid="1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7">
                                            <p:txEl>
                                              <p:pRg st="4" end="4"/>
                                            </p:txEl>
                                          </p:spTgt>
                                        </p:tgtEl>
                                        <p:attrNameLst>
                                          <p:attrName>style.visibility</p:attrName>
                                        </p:attrNameLst>
                                      </p:cBhvr>
                                      <p:to>
                                        <p:strVal val="visible"/>
                                      </p:to>
                                    </p:set>
                                    <p:animEffect transition="in" filter="fade">
                                      <p:cBhvr>
                                        <p:cTn id="17" dur="500"/>
                                        <p:tgtEl>
                                          <p:spTgt spid="1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par>
                                <p:cTn id="23" presetID="10"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par>
                                <p:cTn id="26" presetID="10" presetClass="entr" presetSubtype="0" fill="hold" nodeType="with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fade">
                                      <p:cBhvr>
                                        <p:cTn id="28"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grpSp>
        <p:nvGrpSpPr>
          <p:cNvPr id="938" name="Google Shape;938;p57"/>
          <p:cNvGrpSpPr/>
          <p:nvPr/>
        </p:nvGrpSpPr>
        <p:grpSpPr>
          <a:xfrm>
            <a:off x="4828420" y="371968"/>
            <a:ext cx="3987657" cy="4602905"/>
            <a:chOff x="4828420" y="371968"/>
            <a:chExt cx="3987657" cy="4602905"/>
          </a:xfrm>
        </p:grpSpPr>
        <p:sp>
          <p:nvSpPr>
            <p:cNvPr id="939" name="Google Shape;939;p57"/>
            <p:cNvSpPr/>
            <p:nvPr/>
          </p:nvSpPr>
          <p:spPr>
            <a:xfrm>
              <a:off x="5605564" y="2041151"/>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7"/>
            <p:cNvSpPr/>
            <p:nvPr/>
          </p:nvSpPr>
          <p:spPr>
            <a:xfrm rot="-2338378">
              <a:off x="7884947" y="101968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7"/>
            <p:cNvSpPr/>
            <p:nvPr/>
          </p:nvSpPr>
          <p:spPr>
            <a:xfrm>
              <a:off x="6621170" y="2154802"/>
              <a:ext cx="340208" cy="154006"/>
            </a:xfrm>
            <a:custGeom>
              <a:avLst/>
              <a:gdLst/>
              <a:ahLst/>
              <a:cxnLst/>
              <a:rect l="l" t="t" r="r" b="b"/>
              <a:pathLst>
                <a:path w="7418" h="3358" extrusionOk="0">
                  <a:moveTo>
                    <a:pt x="1691" y="0"/>
                  </a:moveTo>
                  <a:lnTo>
                    <a:pt x="869" y="107"/>
                  </a:lnTo>
                  <a:lnTo>
                    <a:pt x="298" y="262"/>
                  </a:lnTo>
                  <a:lnTo>
                    <a:pt x="0" y="381"/>
                  </a:lnTo>
                  <a:lnTo>
                    <a:pt x="155" y="655"/>
                  </a:lnTo>
                  <a:lnTo>
                    <a:pt x="500" y="1131"/>
                  </a:lnTo>
                  <a:lnTo>
                    <a:pt x="1060" y="1727"/>
                  </a:lnTo>
                  <a:lnTo>
                    <a:pt x="1453" y="2060"/>
                  </a:lnTo>
                  <a:lnTo>
                    <a:pt x="1857" y="2358"/>
                  </a:lnTo>
                  <a:lnTo>
                    <a:pt x="2739" y="2834"/>
                  </a:lnTo>
                  <a:lnTo>
                    <a:pt x="3203" y="3013"/>
                  </a:lnTo>
                  <a:lnTo>
                    <a:pt x="3679" y="3167"/>
                  </a:lnTo>
                  <a:lnTo>
                    <a:pt x="4691" y="3346"/>
                  </a:lnTo>
                  <a:lnTo>
                    <a:pt x="5215" y="3358"/>
                  </a:lnTo>
                  <a:lnTo>
                    <a:pt x="5489" y="3346"/>
                  </a:lnTo>
                  <a:lnTo>
                    <a:pt x="6025" y="3286"/>
                  </a:lnTo>
                  <a:lnTo>
                    <a:pt x="6573" y="3155"/>
                  </a:lnTo>
                  <a:lnTo>
                    <a:pt x="7132" y="2929"/>
                  </a:lnTo>
                  <a:lnTo>
                    <a:pt x="7418" y="2774"/>
                  </a:lnTo>
                  <a:lnTo>
                    <a:pt x="7025" y="2286"/>
                  </a:lnTo>
                  <a:lnTo>
                    <a:pt x="6239" y="1548"/>
                  </a:lnTo>
                  <a:lnTo>
                    <a:pt x="5834" y="1250"/>
                  </a:lnTo>
                  <a:lnTo>
                    <a:pt x="5418" y="977"/>
                  </a:lnTo>
                  <a:lnTo>
                    <a:pt x="4572" y="548"/>
                  </a:lnTo>
                  <a:lnTo>
                    <a:pt x="4132" y="381"/>
                  </a:lnTo>
                  <a:lnTo>
                    <a:pt x="3679" y="238"/>
                  </a:lnTo>
                  <a:lnTo>
                    <a:pt x="2715" y="48"/>
                  </a:lnTo>
                  <a:lnTo>
                    <a:pt x="2215" y="12"/>
                  </a:lnTo>
                  <a:lnTo>
                    <a:pt x="16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rot="-6957699">
              <a:off x="7146581" y="3046212"/>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57"/>
            <p:cNvGrpSpPr/>
            <p:nvPr/>
          </p:nvGrpSpPr>
          <p:grpSpPr>
            <a:xfrm>
              <a:off x="6962531" y="371968"/>
              <a:ext cx="524850" cy="507881"/>
              <a:chOff x="6962531" y="371968"/>
              <a:chExt cx="524850" cy="507881"/>
            </a:xfrm>
          </p:grpSpPr>
          <p:sp>
            <p:nvSpPr>
              <p:cNvPr id="944" name="Google Shape;944;p57"/>
              <p:cNvSpPr/>
              <p:nvPr/>
            </p:nvSpPr>
            <p:spPr>
              <a:xfrm>
                <a:off x="6962531" y="371968"/>
                <a:ext cx="524850" cy="50788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7139469" y="551108"/>
                <a:ext cx="164967" cy="16547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57"/>
            <p:cNvGrpSpPr/>
            <p:nvPr/>
          </p:nvGrpSpPr>
          <p:grpSpPr>
            <a:xfrm>
              <a:off x="5977348" y="2521071"/>
              <a:ext cx="770573" cy="746614"/>
              <a:chOff x="5977348" y="2521071"/>
              <a:chExt cx="770573" cy="746614"/>
            </a:xfrm>
          </p:grpSpPr>
          <p:sp>
            <p:nvSpPr>
              <p:cNvPr id="947" name="Google Shape;947;p57"/>
              <p:cNvSpPr/>
              <p:nvPr/>
            </p:nvSpPr>
            <p:spPr>
              <a:xfrm>
                <a:off x="5977348" y="2521071"/>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6231864" y="2780209"/>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7"/>
            <p:cNvGrpSpPr/>
            <p:nvPr/>
          </p:nvGrpSpPr>
          <p:grpSpPr>
            <a:xfrm>
              <a:off x="5711531" y="1213669"/>
              <a:ext cx="510124" cy="510124"/>
              <a:chOff x="5667706" y="1280931"/>
              <a:chExt cx="510124" cy="510124"/>
            </a:xfrm>
          </p:grpSpPr>
          <p:sp>
            <p:nvSpPr>
              <p:cNvPr id="950" name="Google Shape;950;p57"/>
              <p:cNvSpPr/>
              <p:nvPr/>
            </p:nvSpPr>
            <p:spPr>
              <a:xfrm rot="2700000">
                <a:off x="5739821" y="1358228"/>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rot="2700000">
                <a:off x="5859843" y="1478840"/>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7"/>
            <p:cNvGrpSpPr/>
            <p:nvPr/>
          </p:nvGrpSpPr>
          <p:grpSpPr>
            <a:xfrm>
              <a:off x="7099130" y="1346043"/>
              <a:ext cx="645055" cy="632097"/>
              <a:chOff x="7099130" y="1346043"/>
              <a:chExt cx="645055" cy="632097"/>
            </a:xfrm>
          </p:grpSpPr>
          <p:sp>
            <p:nvSpPr>
              <p:cNvPr id="953" name="Google Shape;953;p57"/>
              <p:cNvSpPr/>
              <p:nvPr/>
            </p:nvSpPr>
            <p:spPr>
              <a:xfrm>
                <a:off x="7099130" y="1346043"/>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7367493" y="1565371"/>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7"/>
            <p:cNvGrpSpPr/>
            <p:nvPr/>
          </p:nvGrpSpPr>
          <p:grpSpPr>
            <a:xfrm>
              <a:off x="5661385" y="4603479"/>
              <a:ext cx="386116" cy="371395"/>
              <a:chOff x="5661385" y="4603479"/>
              <a:chExt cx="386116" cy="371395"/>
            </a:xfrm>
          </p:grpSpPr>
          <p:sp>
            <p:nvSpPr>
              <p:cNvPr id="956" name="Google Shape;956;p57"/>
              <p:cNvSpPr/>
              <p:nvPr/>
            </p:nvSpPr>
            <p:spPr>
              <a:xfrm>
                <a:off x="5661385" y="4603479"/>
                <a:ext cx="386116" cy="371395"/>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5807182" y="4732353"/>
                <a:ext cx="92872" cy="92872"/>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57"/>
            <p:cNvSpPr/>
            <p:nvPr/>
          </p:nvSpPr>
          <p:spPr>
            <a:xfrm>
              <a:off x="7675672" y="3415268"/>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rot="-2541993">
              <a:off x="4900156" y="4466673"/>
              <a:ext cx="156756" cy="273658"/>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7804040" y="4225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6437459" y="4046380"/>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57"/>
            <p:cNvGrpSpPr/>
            <p:nvPr/>
          </p:nvGrpSpPr>
          <p:grpSpPr>
            <a:xfrm>
              <a:off x="7289455" y="3737272"/>
              <a:ext cx="746585" cy="746585"/>
              <a:chOff x="9067030" y="1434672"/>
              <a:chExt cx="746585" cy="746585"/>
            </a:xfrm>
          </p:grpSpPr>
          <p:sp>
            <p:nvSpPr>
              <p:cNvPr id="963" name="Google Shape;963;p57"/>
              <p:cNvSpPr/>
              <p:nvPr/>
            </p:nvSpPr>
            <p:spPr>
              <a:xfrm rot="2700000">
                <a:off x="9172573" y="1547800"/>
                <a:ext cx="535500" cy="520331"/>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rot="2700000">
                <a:off x="9348230" y="1724324"/>
                <a:ext cx="159885" cy="15988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7"/>
            <p:cNvGrpSpPr/>
            <p:nvPr/>
          </p:nvGrpSpPr>
          <p:grpSpPr>
            <a:xfrm>
              <a:off x="7668155" y="2110530"/>
              <a:ext cx="645055" cy="632097"/>
              <a:chOff x="3326217" y="448080"/>
              <a:chExt cx="645055" cy="632097"/>
            </a:xfrm>
          </p:grpSpPr>
          <p:sp>
            <p:nvSpPr>
              <p:cNvPr id="966" name="Google Shape;966;p57"/>
              <p:cNvSpPr/>
              <p:nvPr/>
            </p:nvSpPr>
            <p:spPr>
              <a:xfrm>
                <a:off x="3326217" y="448080"/>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3594580" y="667408"/>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57"/>
            <p:cNvGrpSpPr/>
            <p:nvPr/>
          </p:nvGrpSpPr>
          <p:grpSpPr>
            <a:xfrm>
              <a:off x="8284384" y="3014875"/>
              <a:ext cx="531693" cy="528740"/>
              <a:chOff x="4996234" y="751075"/>
              <a:chExt cx="531693" cy="528740"/>
            </a:xfrm>
          </p:grpSpPr>
          <p:sp>
            <p:nvSpPr>
              <p:cNvPr id="969" name="Google Shape;969;p57"/>
              <p:cNvSpPr/>
              <p:nvPr/>
            </p:nvSpPr>
            <p:spPr>
              <a:xfrm rot="2210845">
                <a:off x="5069027" y="829752"/>
                <a:ext cx="386108" cy="371386"/>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rot="2210845">
                <a:off x="5221215" y="960208"/>
                <a:ext cx="92870" cy="92870"/>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7"/>
            <p:cNvGrpSpPr/>
            <p:nvPr/>
          </p:nvGrpSpPr>
          <p:grpSpPr>
            <a:xfrm>
              <a:off x="5491999" y="3694476"/>
              <a:ext cx="269816" cy="262173"/>
              <a:chOff x="10506899" y="948563"/>
              <a:chExt cx="269816" cy="262173"/>
            </a:xfrm>
          </p:grpSpPr>
          <p:sp>
            <p:nvSpPr>
              <p:cNvPr id="972" name="Google Shape;972;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57"/>
            <p:cNvGrpSpPr/>
            <p:nvPr/>
          </p:nvGrpSpPr>
          <p:grpSpPr>
            <a:xfrm>
              <a:off x="8423999" y="879851"/>
              <a:ext cx="269816" cy="262173"/>
              <a:chOff x="10506899" y="948563"/>
              <a:chExt cx="269816" cy="262173"/>
            </a:xfrm>
          </p:grpSpPr>
          <p:sp>
            <p:nvSpPr>
              <p:cNvPr id="975" name="Google Shape;975;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57"/>
            <p:cNvSpPr/>
            <p:nvPr/>
          </p:nvSpPr>
          <p:spPr>
            <a:xfrm rot="-2338378">
              <a:off x="5306785" y="68743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57"/>
          <p:cNvSpPr/>
          <p:nvPr/>
        </p:nvSpPr>
        <p:spPr>
          <a:xfrm>
            <a:off x="4767027" y="262735"/>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txBox="1">
            <a:spLocks noGrp="1"/>
          </p:cNvSpPr>
          <p:nvPr>
            <p:ph type="subTitle" idx="1"/>
          </p:nvPr>
        </p:nvSpPr>
        <p:spPr>
          <a:xfrm>
            <a:off x="720000" y="2571750"/>
            <a:ext cx="3852000" cy="12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80" name="Google Shape;980;p57"/>
          <p:cNvSpPr txBox="1">
            <a:spLocks noGrp="1"/>
          </p:cNvSpPr>
          <p:nvPr>
            <p:ph type="title"/>
          </p:nvPr>
        </p:nvSpPr>
        <p:spPr>
          <a:xfrm>
            <a:off x="720000" y="1565371"/>
            <a:ext cx="4620693" cy="6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latin typeface="Montserrat" panose="00000500000000000000" pitchFamily="2" charset="0"/>
              </a:rPr>
              <a:t>II. PHÒNG TRÁNH TAI NẠN THƯƠNG TÍCH</a:t>
            </a:r>
            <a:endParaRPr sz="3600" b="1" dirty="0">
              <a:latin typeface="Montserrat" panose="00000500000000000000" pitchFamily="2" charset="0"/>
            </a:endParaRPr>
          </a:p>
        </p:txBody>
      </p:sp>
    </p:spTree>
    <p:extLst>
      <p:ext uri="{BB962C8B-B14F-4D97-AF65-F5344CB8AC3E}">
        <p14:creationId xmlns:p14="http://schemas.microsoft.com/office/powerpoint/2010/main" val="384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fade">
                                      <p:cBhvr>
                                        <p:cTn id="7" dur="5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58"/>
          <p:cNvGrpSpPr/>
          <p:nvPr/>
        </p:nvGrpSpPr>
        <p:grpSpPr>
          <a:xfrm>
            <a:off x="982800" y="0"/>
            <a:ext cx="652072" cy="3823974"/>
            <a:chOff x="982800" y="0"/>
            <a:chExt cx="652072" cy="3823974"/>
          </a:xfrm>
        </p:grpSpPr>
        <p:sp>
          <p:nvSpPr>
            <p:cNvPr id="986" name="Google Shape;986;p58"/>
            <p:cNvSpPr/>
            <p:nvPr/>
          </p:nvSpPr>
          <p:spPr>
            <a:xfrm>
              <a:off x="1309553" y="0"/>
              <a:ext cx="0" cy="328971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1299202" y="0"/>
              <a:ext cx="22146" cy="3289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1349263" y="3422040"/>
              <a:ext cx="11879" cy="36069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1333056" y="3422040"/>
              <a:ext cx="11879" cy="37690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1316850" y="3422040"/>
              <a:ext cx="10437" cy="401934"/>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297759" y="3422040"/>
              <a:ext cx="11794" cy="401934"/>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281553" y="3422040"/>
              <a:ext cx="11879" cy="37690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265347" y="3422040"/>
              <a:ext cx="11879" cy="36069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984242" y="2042906"/>
              <a:ext cx="646218" cy="85970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982800" y="1963488"/>
              <a:ext cx="652072" cy="1031861"/>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240317" y="3235118"/>
              <a:ext cx="135505" cy="2297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8"/>
          <p:cNvGrpSpPr/>
          <p:nvPr/>
        </p:nvGrpSpPr>
        <p:grpSpPr>
          <a:xfrm>
            <a:off x="2220673" y="953508"/>
            <a:ext cx="770573" cy="746614"/>
            <a:chOff x="2220673" y="953508"/>
            <a:chExt cx="770573" cy="746614"/>
          </a:xfrm>
        </p:grpSpPr>
        <p:sp>
          <p:nvSpPr>
            <p:cNvPr id="998" name="Google Shape;998;p58"/>
            <p:cNvSpPr/>
            <p:nvPr/>
          </p:nvSpPr>
          <p:spPr>
            <a:xfrm>
              <a:off x="2220673" y="95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2475189" y="121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8"/>
          <p:cNvGrpSpPr/>
          <p:nvPr/>
        </p:nvGrpSpPr>
        <p:grpSpPr>
          <a:xfrm>
            <a:off x="5144830" y="3629605"/>
            <a:ext cx="645055" cy="632097"/>
            <a:chOff x="5144830" y="3629605"/>
            <a:chExt cx="645055" cy="632097"/>
          </a:xfrm>
        </p:grpSpPr>
        <p:sp>
          <p:nvSpPr>
            <p:cNvPr id="1001" name="Google Shape;1001;p58"/>
            <p:cNvSpPr/>
            <p:nvPr/>
          </p:nvSpPr>
          <p:spPr>
            <a:xfrm>
              <a:off x="5144830" y="36296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5413193" y="38489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58"/>
          <p:cNvGrpSpPr/>
          <p:nvPr/>
        </p:nvGrpSpPr>
        <p:grpSpPr>
          <a:xfrm>
            <a:off x="3534794" y="3347319"/>
            <a:ext cx="510124" cy="510124"/>
            <a:chOff x="3534794" y="3347319"/>
            <a:chExt cx="510124" cy="510124"/>
          </a:xfrm>
        </p:grpSpPr>
        <p:sp>
          <p:nvSpPr>
            <p:cNvPr id="1004" name="Google Shape;1004;p58"/>
            <p:cNvSpPr/>
            <p:nvPr/>
          </p:nvSpPr>
          <p:spPr>
            <a:xfrm rot="2700000">
              <a:off x="3606908" y="3424616"/>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8"/>
            <p:cNvSpPr/>
            <p:nvPr/>
          </p:nvSpPr>
          <p:spPr>
            <a:xfrm rot="2700000">
              <a:off x="3726931" y="3545227"/>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8"/>
          <p:cNvGrpSpPr/>
          <p:nvPr/>
        </p:nvGrpSpPr>
        <p:grpSpPr>
          <a:xfrm>
            <a:off x="2220672" y="4425728"/>
            <a:ext cx="365891" cy="355526"/>
            <a:chOff x="7235572" y="1679815"/>
            <a:chExt cx="365891" cy="355526"/>
          </a:xfrm>
        </p:grpSpPr>
        <p:sp>
          <p:nvSpPr>
            <p:cNvPr id="1007" name="Google Shape;1007;p58"/>
            <p:cNvSpPr/>
            <p:nvPr/>
          </p:nvSpPr>
          <p:spPr>
            <a:xfrm>
              <a:off x="7235572" y="1679815"/>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7356237" y="1807038"/>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8"/>
          <p:cNvGrpSpPr/>
          <p:nvPr/>
        </p:nvGrpSpPr>
        <p:grpSpPr>
          <a:xfrm>
            <a:off x="7879069" y="1783510"/>
            <a:ext cx="898433" cy="896400"/>
            <a:chOff x="7548394" y="-423753"/>
            <a:chExt cx="898433" cy="896400"/>
          </a:xfrm>
        </p:grpSpPr>
        <p:sp>
          <p:nvSpPr>
            <p:cNvPr id="1010" name="Google Shape;1010;p58"/>
            <p:cNvSpPr/>
            <p:nvPr/>
          </p:nvSpPr>
          <p:spPr>
            <a:xfrm rot="2314632">
              <a:off x="7675080" y="-291601"/>
              <a:ext cx="645059" cy="632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rot="2314632">
              <a:off x="7950220" y="-53720"/>
              <a:ext cx="154581"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8"/>
          <p:cNvGrpSpPr/>
          <p:nvPr/>
        </p:nvGrpSpPr>
        <p:grpSpPr>
          <a:xfrm>
            <a:off x="7159831" y="4403859"/>
            <a:ext cx="389982" cy="399271"/>
            <a:chOff x="6829156" y="2196596"/>
            <a:chExt cx="389982" cy="399271"/>
          </a:xfrm>
        </p:grpSpPr>
        <p:sp>
          <p:nvSpPr>
            <p:cNvPr id="1013" name="Google Shape;1013;p58"/>
            <p:cNvSpPr/>
            <p:nvPr/>
          </p:nvSpPr>
          <p:spPr>
            <a:xfrm rot="5740678">
              <a:off x="6841201" y="2218468"/>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rot="5740678">
              <a:off x="6966219" y="2333583"/>
              <a:ext cx="109245" cy="10924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8"/>
          <p:cNvGrpSpPr/>
          <p:nvPr/>
        </p:nvGrpSpPr>
        <p:grpSpPr>
          <a:xfrm>
            <a:off x="6777225" y="-1187823"/>
            <a:ext cx="763524" cy="4477552"/>
            <a:chOff x="6777225" y="-1187823"/>
            <a:chExt cx="763524" cy="4477552"/>
          </a:xfrm>
        </p:grpSpPr>
        <p:sp>
          <p:nvSpPr>
            <p:cNvPr id="1016" name="Google Shape;1016;p58"/>
            <p:cNvSpPr/>
            <p:nvPr/>
          </p:nvSpPr>
          <p:spPr>
            <a:xfrm>
              <a:off x="7159827" y="-1187823"/>
              <a:ext cx="0" cy="3851996"/>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7147706" y="-1187823"/>
              <a:ext cx="25931" cy="3851996"/>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7206324" y="2819096"/>
              <a:ext cx="13909" cy="42234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7187348" y="2819096"/>
              <a:ext cx="13909" cy="44132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7168371" y="2819096"/>
              <a:ext cx="12220" cy="470633"/>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7146017" y="2819096"/>
              <a:ext cx="13810" cy="470633"/>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7127041" y="2819096"/>
              <a:ext cx="13909" cy="44132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7108065" y="2819096"/>
              <a:ext cx="13909" cy="42234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6778914" y="1204247"/>
              <a:ext cx="756669" cy="100664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6777225" y="1111255"/>
              <a:ext cx="763524" cy="1208226"/>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7078756" y="2600226"/>
              <a:ext cx="158666" cy="26904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58"/>
          <p:cNvSpPr txBox="1">
            <a:spLocks noGrp="1"/>
          </p:cNvSpPr>
          <p:nvPr>
            <p:ph type="title"/>
          </p:nvPr>
        </p:nvSpPr>
        <p:spPr>
          <a:xfrm>
            <a:off x="1596908" y="1764556"/>
            <a:ext cx="5578418" cy="6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ontserrat" panose="00000500000000000000" pitchFamily="2" charset="0"/>
              </a:rPr>
              <a:t>ĐỀ PHÒNG NGÃ</a:t>
            </a:r>
            <a:endParaRPr dirty="0">
              <a:latin typeface="Montserrat" panose="00000500000000000000" pitchFamily="2" charset="0"/>
            </a:endParaRPr>
          </a:p>
        </p:txBody>
      </p:sp>
      <p:sp>
        <p:nvSpPr>
          <p:cNvPr id="1028" name="Google Shape;1028;p58"/>
          <p:cNvSpPr txBox="1">
            <a:spLocks noGrp="1"/>
          </p:cNvSpPr>
          <p:nvPr>
            <p:ph type="subTitle" idx="1"/>
          </p:nvPr>
        </p:nvSpPr>
        <p:spPr>
          <a:xfrm>
            <a:off x="1883314" y="2698845"/>
            <a:ext cx="4947000" cy="122233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vi-VN" dirty="0"/>
              <a:t>-Chúng ta tuyệt đối không leo trèo cây, không đánh đu cây, không trèo lên tường rào...</a:t>
            </a:r>
          </a:p>
          <a:p>
            <a:pPr marL="0" lvl="0" indent="0" algn="just" rtl="0">
              <a:spcBef>
                <a:spcPts val="0"/>
              </a:spcBef>
              <a:spcAft>
                <a:spcPts val="0"/>
              </a:spcAft>
              <a:buNone/>
            </a:pPr>
            <a:r>
              <a:rPr lang="vi-VN" dirty="0"/>
              <a:t> - Vui chơi vừa phải, tránh chạy nhảy, xô đẩy nhau.... </a:t>
            </a:r>
            <a:endParaRPr dirty="0"/>
          </a:p>
        </p:txBody>
      </p:sp>
      <p:sp>
        <p:nvSpPr>
          <p:cNvPr id="1029" name="Google Shape;1029;p58"/>
          <p:cNvSpPr txBox="1">
            <a:spLocks noGrp="1"/>
          </p:cNvSpPr>
          <p:nvPr>
            <p:ph type="title" idx="2"/>
          </p:nvPr>
        </p:nvSpPr>
        <p:spPr>
          <a:xfrm>
            <a:off x="3534793" y="1142981"/>
            <a:ext cx="1945800" cy="7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01</a:t>
            </a:r>
            <a:endParaRPr dirty="0"/>
          </a:p>
        </p:txBody>
      </p:sp>
    </p:spTree>
    <p:extLst>
      <p:ext uri="{BB962C8B-B14F-4D97-AF65-F5344CB8AC3E}">
        <p14:creationId xmlns:p14="http://schemas.microsoft.com/office/powerpoint/2010/main" val="417810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xEl>
                                              <p:pRg st="0" end="0"/>
                                            </p:txEl>
                                          </p:spTgt>
                                        </p:tgtEl>
                                        <p:attrNameLst>
                                          <p:attrName>style.visibility</p:attrName>
                                        </p:attrNameLst>
                                      </p:cBhvr>
                                      <p:to>
                                        <p:strVal val="visible"/>
                                      </p:to>
                                    </p:set>
                                    <p:animEffect transition="in" filter="fade">
                                      <p:cBhvr>
                                        <p:cTn id="17" dur="500"/>
                                        <p:tgtEl>
                                          <p:spTgt spid="1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58"/>
          <p:cNvGrpSpPr/>
          <p:nvPr/>
        </p:nvGrpSpPr>
        <p:grpSpPr>
          <a:xfrm>
            <a:off x="982800" y="0"/>
            <a:ext cx="652072" cy="3823974"/>
            <a:chOff x="982800" y="0"/>
            <a:chExt cx="652072" cy="3823974"/>
          </a:xfrm>
        </p:grpSpPr>
        <p:sp>
          <p:nvSpPr>
            <p:cNvPr id="986" name="Google Shape;986;p58"/>
            <p:cNvSpPr/>
            <p:nvPr/>
          </p:nvSpPr>
          <p:spPr>
            <a:xfrm>
              <a:off x="1309553" y="0"/>
              <a:ext cx="0" cy="328971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1299202" y="0"/>
              <a:ext cx="22146" cy="3289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1349263" y="3422040"/>
              <a:ext cx="11879" cy="36069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1333056" y="3422040"/>
              <a:ext cx="11879" cy="37690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1316850" y="3422040"/>
              <a:ext cx="10437" cy="401934"/>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297759" y="3422040"/>
              <a:ext cx="11794" cy="401934"/>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281553" y="3422040"/>
              <a:ext cx="11879" cy="37690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265347" y="3422040"/>
              <a:ext cx="11879" cy="36069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984242" y="2042906"/>
              <a:ext cx="646218" cy="85970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982800" y="1963488"/>
              <a:ext cx="652072" cy="1031861"/>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240317" y="3235118"/>
              <a:ext cx="135505" cy="2297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8"/>
          <p:cNvGrpSpPr/>
          <p:nvPr/>
        </p:nvGrpSpPr>
        <p:grpSpPr>
          <a:xfrm>
            <a:off x="2220673" y="953508"/>
            <a:ext cx="770573" cy="746614"/>
            <a:chOff x="2220673" y="953508"/>
            <a:chExt cx="770573" cy="746614"/>
          </a:xfrm>
        </p:grpSpPr>
        <p:sp>
          <p:nvSpPr>
            <p:cNvPr id="998" name="Google Shape;998;p58"/>
            <p:cNvSpPr/>
            <p:nvPr/>
          </p:nvSpPr>
          <p:spPr>
            <a:xfrm>
              <a:off x="2220673" y="95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2475189" y="121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8"/>
          <p:cNvGrpSpPr/>
          <p:nvPr/>
        </p:nvGrpSpPr>
        <p:grpSpPr>
          <a:xfrm>
            <a:off x="5485431" y="4287442"/>
            <a:ext cx="645055" cy="632097"/>
            <a:chOff x="5144830" y="3629605"/>
            <a:chExt cx="645055" cy="632097"/>
          </a:xfrm>
        </p:grpSpPr>
        <p:sp>
          <p:nvSpPr>
            <p:cNvPr id="1001" name="Google Shape;1001;p58"/>
            <p:cNvSpPr/>
            <p:nvPr/>
          </p:nvSpPr>
          <p:spPr>
            <a:xfrm>
              <a:off x="5144830" y="36296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5413193" y="38489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58"/>
          <p:cNvGrpSpPr/>
          <p:nvPr/>
        </p:nvGrpSpPr>
        <p:grpSpPr>
          <a:xfrm>
            <a:off x="3534794" y="3347319"/>
            <a:ext cx="510124" cy="510124"/>
            <a:chOff x="3534794" y="3347319"/>
            <a:chExt cx="510124" cy="510124"/>
          </a:xfrm>
        </p:grpSpPr>
        <p:sp>
          <p:nvSpPr>
            <p:cNvPr id="1004" name="Google Shape;1004;p58"/>
            <p:cNvSpPr/>
            <p:nvPr/>
          </p:nvSpPr>
          <p:spPr>
            <a:xfrm rot="2700000">
              <a:off x="3606908" y="3424616"/>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8"/>
            <p:cNvSpPr/>
            <p:nvPr/>
          </p:nvSpPr>
          <p:spPr>
            <a:xfrm rot="2700000">
              <a:off x="3726931" y="3545227"/>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8"/>
          <p:cNvGrpSpPr/>
          <p:nvPr/>
        </p:nvGrpSpPr>
        <p:grpSpPr>
          <a:xfrm>
            <a:off x="2220672" y="4425728"/>
            <a:ext cx="365891" cy="355526"/>
            <a:chOff x="7235572" y="1679815"/>
            <a:chExt cx="365891" cy="355526"/>
          </a:xfrm>
        </p:grpSpPr>
        <p:sp>
          <p:nvSpPr>
            <p:cNvPr id="1007" name="Google Shape;1007;p58"/>
            <p:cNvSpPr/>
            <p:nvPr/>
          </p:nvSpPr>
          <p:spPr>
            <a:xfrm>
              <a:off x="7235572" y="1679815"/>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7356237" y="1807038"/>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8"/>
          <p:cNvGrpSpPr/>
          <p:nvPr/>
        </p:nvGrpSpPr>
        <p:grpSpPr>
          <a:xfrm>
            <a:off x="7879069" y="1783510"/>
            <a:ext cx="898433" cy="896400"/>
            <a:chOff x="7548394" y="-423753"/>
            <a:chExt cx="898433" cy="896400"/>
          </a:xfrm>
        </p:grpSpPr>
        <p:sp>
          <p:nvSpPr>
            <p:cNvPr id="1010" name="Google Shape;1010;p58"/>
            <p:cNvSpPr/>
            <p:nvPr/>
          </p:nvSpPr>
          <p:spPr>
            <a:xfrm rot="2314632">
              <a:off x="7675080" y="-291601"/>
              <a:ext cx="645059" cy="632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rot="2314632">
              <a:off x="7950220" y="-53720"/>
              <a:ext cx="154581"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8"/>
          <p:cNvGrpSpPr/>
          <p:nvPr/>
        </p:nvGrpSpPr>
        <p:grpSpPr>
          <a:xfrm>
            <a:off x="7159831" y="4403859"/>
            <a:ext cx="389982" cy="399271"/>
            <a:chOff x="6829156" y="2196596"/>
            <a:chExt cx="389982" cy="399271"/>
          </a:xfrm>
        </p:grpSpPr>
        <p:sp>
          <p:nvSpPr>
            <p:cNvPr id="1013" name="Google Shape;1013;p58"/>
            <p:cNvSpPr/>
            <p:nvPr/>
          </p:nvSpPr>
          <p:spPr>
            <a:xfrm rot="5740678">
              <a:off x="6841201" y="2218468"/>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rot="5740678">
              <a:off x="6966219" y="2333583"/>
              <a:ext cx="109245" cy="10924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8"/>
          <p:cNvGrpSpPr/>
          <p:nvPr/>
        </p:nvGrpSpPr>
        <p:grpSpPr>
          <a:xfrm>
            <a:off x="6777225" y="-1187823"/>
            <a:ext cx="763524" cy="4477552"/>
            <a:chOff x="6777225" y="-1187823"/>
            <a:chExt cx="763524" cy="4477552"/>
          </a:xfrm>
        </p:grpSpPr>
        <p:sp>
          <p:nvSpPr>
            <p:cNvPr id="1016" name="Google Shape;1016;p58"/>
            <p:cNvSpPr/>
            <p:nvPr/>
          </p:nvSpPr>
          <p:spPr>
            <a:xfrm>
              <a:off x="7159827" y="-1187823"/>
              <a:ext cx="0" cy="3851996"/>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7147706" y="-1187823"/>
              <a:ext cx="25931" cy="3851996"/>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7206324" y="2819096"/>
              <a:ext cx="13909" cy="42234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7187348" y="2819096"/>
              <a:ext cx="13909" cy="44132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7168371" y="2819096"/>
              <a:ext cx="12220" cy="470633"/>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7146017" y="2819096"/>
              <a:ext cx="13810" cy="470633"/>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7127041" y="2819096"/>
              <a:ext cx="13909" cy="44132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7108065" y="2819096"/>
              <a:ext cx="13909" cy="42234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6778914" y="1204247"/>
              <a:ext cx="756669" cy="100664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6777225" y="1111255"/>
              <a:ext cx="763524" cy="1208226"/>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7078756" y="2600226"/>
              <a:ext cx="158666" cy="26904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58"/>
          <p:cNvSpPr txBox="1">
            <a:spLocks noGrp="1"/>
          </p:cNvSpPr>
          <p:nvPr>
            <p:ph type="title"/>
          </p:nvPr>
        </p:nvSpPr>
        <p:spPr>
          <a:xfrm>
            <a:off x="1615884" y="1947150"/>
            <a:ext cx="5578418" cy="6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ontserrat" panose="00000500000000000000" pitchFamily="2" charset="0"/>
              </a:rPr>
              <a:t>ĐỀ PHÒNG ĐIỆN GIẬT</a:t>
            </a:r>
            <a:endParaRPr dirty="0">
              <a:latin typeface="Montserrat" panose="00000500000000000000" pitchFamily="2" charset="0"/>
            </a:endParaRPr>
          </a:p>
        </p:txBody>
      </p:sp>
      <p:sp>
        <p:nvSpPr>
          <p:cNvPr id="1028" name="Google Shape;1028;p58"/>
          <p:cNvSpPr txBox="1">
            <a:spLocks noGrp="1"/>
          </p:cNvSpPr>
          <p:nvPr>
            <p:ph type="subTitle" idx="1"/>
          </p:nvPr>
        </p:nvSpPr>
        <p:spPr>
          <a:xfrm>
            <a:off x="2003050" y="2869273"/>
            <a:ext cx="4947000" cy="1222333"/>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dirty="0"/>
              <a:t>Không tự ý sờ vào các ổ điện, phích cắm, không sờ vào phần chân phích cắm</a:t>
            </a:r>
          </a:p>
          <a:p>
            <a:pPr marL="285750" lvl="0" indent="-285750" algn="just" rtl="0">
              <a:spcBef>
                <a:spcPts val="0"/>
              </a:spcBef>
              <a:spcAft>
                <a:spcPts val="0"/>
              </a:spcAft>
              <a:buFontTx/>
              <a:buChar char="-"/>
            </a:pPr>
            <a:r>
              <a:rPr lang="vi-VN" dirty="0"/>
              <a:t> Khi tiếp xúc với các vật sử dụng điện phải đảm bảo tay khô ráo, chân đi dép...để tránh bị điện giật.</a:t>
            </a:r>
          </a:p>
          <a:p>
            <a:pPr marL="285750" lvl="0" indent="-285750" algn="just" rtl="0">
              <a:spcBef>
                <a:spcPts val="0"/>
              </a:spcBef>
              <a:spcAft>
                <a:spcPts val="0"/>
              </a:spcAft>
              <a:buFontTx/>
              <a:buChar char="-"/>
            </a:pPr>
            <a:r>
              <a:rPr lang="vi-VN" dirty="0"/>
              <a:t> Tắt tất cả các thiết bị điện khi không sử dụng để tránh cháy nổ và tiết kiệm điện. </a:t>
            </a:r>
            <a:endParaRPr dirty="0"/>
          </a:p>
        </p:txBody>
      </p:sp>
      <p:sp>
        <p:nvSpPr>
          <p:cNvPr id="1029" name="Google Shape;1029;p58"/>
          <p:cNvSpPr txBox="1">
            <a:spLocks noGrp="1"/>
          </p:cNvSpPr>
          <p:nvPr>
            <p:ph type="title" idx="2"/>
          </p:nvPr>
        </p:nvSpPr>
        <p:spPr>
          <a:xfrm>
            <a:off x="3534793" y="1142981"/>
            <a:ext cx="1945800" cy="7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02</a:t>
            </a:r>
            <a:endParaRPr dirty="0"/>
          </a:p>
        </p:txBody>
      </p:sp>
    </p:spTree>
    <p:extLst>
      <p:ext uri="{BB962C8B-B14F-4D97-AF65-F5344CB8AC3E}">
        <p14:creationId xmlns:p14="http://schemas.microsoft.com/office/powerpoint/2010/main" val="345394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8">
                                            <p:txEl>
                                              <p:pRg st="0" end="0"/>
                                            </p:txEl>
                                          </p:spTgt>
                                        </p:tgtEl>
                                        <p:attrNameLst>
                                          <p:attrName>style.visibility</p:attrName>
                                        </p:attrNameLst>
                                      </p:cBhvr>
                                      <p:to>
                                        <p:strVal val="visible"/>
                                      </p:to>
                                    </p:set>
                                    <p:animEffect transition="in" filter="fade">
                                      <p:cBhvr>
                                        <p:cTn id="17" dur="500"/>
                                        <p:tgtEl>
                                          <p:spTgt spid="10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8">
                                            <p:txEl>
                                              <p:pRg st="1" end="1"/>
                                            </p:txEl>
                                          </p:spTgt>
                                        </p:tgtEl>
                                        <p:attrNameLst>
                                          <p:attrName>style.visibility</p:attrName>
                                        </p:attrNameLst>
                                      </p:cBhvr>
                                      <p:to>
                                        <p:strVal val="visible"/>
                                      </p:to>
                                    </p:set>
                                    <p:animEffect transition="in" filter="fade">
                                      <p:cBhvr>
                                        <p:cTn id="22" dur="500"/>
                                        <p:tgtEl>
                                          <p:spTgt spid="102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8">
                                            <p:txEl>
                                              <p:pRg st="2" end="2"/>
                                            </p:txEl>
                                          </p:spTgt>
                                        </p:tgtEl>
                                        <p:attrNameLst>
                                          <p:attrName>style.visibility</p:attrName>
                                        </p:attrNameLst>
                                      </p:cBhvr>
                                      <p:to>
                                        <p:strVal val="visible"/>
                                      </p:to>
                                    </p:set>
                                    <p:animEffect transition="in" filter="fade">
                                      <p:cBhvr>
                                        <p:cTn id="27" dur="500"/>
                                        <p:tgtEl>
                                          <p:spTgt spid="1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bldP spid="10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58"/>
          <p:cNvGrpSpPr/>
          <p:nvPr/>
        </p:nvGrpSpPr>
        <p:grpSpPr>
          <a:xfrm>
            <a:off x="982800" y="0"/>
            <a:ext cx="652072" cy="3823974"/>
            <a:chOff x="982800" y="0"/>
            <a:chExt cx="652072" cy="3823974"/>
          </a:xfrm>
        </p:grpSpPr>
        <p:sp>
          <p:nvSpPr>
            <p:cNvPr id="986" name="Google Shape;986;p58"/>
            <p:cNvSpPr/>
            <p:nvPr/>
          </p:nvSpPr>
          <p:spPr>
            <a:xfrm>
              <a:off x="1309553" y="0"/>
              <a:ext cx="0" cy="328971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1299202" y="0"/>
              <a:ext cx="22146" cy="3289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1349263" y="3422040"/>
              <a:ext cx="11879" cy="36069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1333056" y="3422040"/>
              <a:ext cx="11879" cy="37690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1316850" y="3422040"/>
              <a:ext cx="10437" cy="401934"/>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297759" y="3422040"/>
              <a:ext cx="11794" cy="401934"/>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281553" y="3422040"/>
              <a:ext cx="11879" cy="37690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265347" y="3422040"/>
              <a:ext cx="11879" cy="36069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984242" y="2042906"/>
              <a:ext cx="646218" cy="85970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982800" y="1963488"/>
              <a:ext cx="652072" cy="1031861"/>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240317" y="3235118"/>
              <a:ext cx="135505" cy="2297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8"/>
          <p:cNvGrpSpPr/>
          <p:nvPr/>
        </p:nvGrpSpPr>
        <p:grpSpPr>
          <a:xfrm>
            <a:off x="2220673" y="953508"/>
            <a:ext cx="770573" cy="746614"/>
            <a:chOff x="2220673" y="953508"/>
            <a:chExt cx="770573" cy="746614"/>
          </a:xfrm>
        </p:grpSpPr>
        <p:sp>
          <p:nvSpPr>
            <p:cNvPr id="998" name="Google Shape;998;p58"/>
            <p:cNvSpPr/>
            <p:nvPr/>
          </p:nvSpPr>
          <p:spPr>
            <a:xfrm>
              <a:off x="2220673" y="95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2475189" y="121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8"/>
          <p:cNvGrpSpPr/>
          <p:nvPr/>
        </p:nvGrpSpPr>
        <p:grpSpPr>
          <a:xfrm>
            <a:off x="7511919" y="3113375"/>
            <a:ext cx="645055" cy="632097"/>
            <a:chOff x="5144830" y="3629605"/>
            <a:chExt cx="645055" cy="632097"/>
          </a:xfrm>
        </p:grpSpPr>
        <p:sp>
          <p:nvSpPr>
            <p:cNvPr id="1001" name="Google Shape;1001;p58"/>
            <p:cNvSpPr/>
            <p:nvPr/>
          </p:nvSpPr>
          <p:spPr>
            <a:xfrm>
              <a:off x="5144830" y="36296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5413193" y="38489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8"/>
          <p:cNvGrpSpPr/>
          <p:nvPr/>
        </p:nvGrpSpPr>
        <p:grpSpPr>
          <a:xfrm>
            <a:off x="2220672" y="4425728"/>
            <a:ext cx="365891" cy="355526"/>
            <a:chOff x="7235572" y="1679815"/>
            <a:chExt cx="365891" cy="355526"/>
          </a:xfrm>
        </p:grpSpPr>
        <p:sp>
          <p:nvSpPr>
            <p:cNvPr id="1007" name="Google Shape;1007;p58"/>
            <p:cNvSpPr/>
            <p:nvPr/>
          </p:nvSpPr>
          <p:spPr>
            <a:xfrm>
              <a:off x="7235572" y="1679815"/>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7356237" y="1807038"/>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8"/>
          <p:cNvGrpSpPr/>
          <p:nvPr/>
        </p:nvGrpSpPr>
        <p:grpSpPr>
          <a:xfrm>
            <a:off x="7879069" y="1783510"/>
            <a:ext cx="898433" cy="896400"/>
            <a:chOff x="7548394" y="-423753"/>
            <a:chExt cx="898433" cy="896400"/>
          </a:xfrm>
        </p:grpSpPr>
        <p:sp>
          <p:nvSpPr>
            <p:cNvPr id="1010" name="Google Shape;1010;p58"/>
            <p:cNvSpPr/>
            <p:nvPr/>
          </p:nvSpPr>
          <p:spPr>
            <a:xfrm rot="2314632">
              <a:off x="7675080" y="-291601"/>
              <a:ext cx="645059" cy="632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rot="2314632">
              <a:off x="7950220" y="-53720"/>
              <a:ext cx="154581"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8"/>
          <p:cNvGrpSpPr/>
          <p:nvPr/>
        </p:nvGrpSpPr>
        <p:grpSpPr>
          <a:xfrm>
            <a:off x="7159831" y="4403859"/>
            <a:ext cx="389982" cy="399271"/>
            <a:chOff x="6829156" y="2196596"/>
            <a:chExt cx="389982" cy="399271"/>
          </a:xfrm>
        </p:grpSpPr>
        <p:sp>
          <p:nvSpPr>
            <p:cNvPr id="1013" name="Google Shape;1013;p58"/>
            <p:cNvSpPr/>
            <p:nvPr/>
          </p:nvSpPr>
          <p:spPr>
            <a:xfrm rot="5740678">
              <a:off x="6841201" y="2218468"/>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rot="5740678">
              <a:off x="6966219" y="2333583"/>
              <a:ext cx="109245" cy="10924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8"/>
          <p:cNvGrpSpPr/>
          <p:nvPr/>
        </p:nvGrpSpPr>
        <p:grpSpPr>
          <a:xfrm>
            <a:off x="6777225" y="-1187823"/>
            <a:ext cx="763524" cy="4477552"/>
            <a:chOff x="6777225" y="-1187823"/>
            <a:chExt cx="763524" cy="4477552"/>
          </a:xfrm>
        </p:grpSpPr>
        <p:sp>
          <p:nvSpPr>
            <p:cNvPr id="1016" name="Google Shape;1016;p58"/>
            <p:cNvSpPr/>
            <p:nvPr/>
          </p:nvSpPr>
          <p:spPr>
            <a:xfrm>
              <a:off x="7159827" y="-1187823"/>
              <a:ext cx="0" cy="3851996"/>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7147706" y="-1187823"/>
              <a:ext cx="25931" cy="3851996"/>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7206324" y="2819096"/>
              <a:ext cx="13909" cy="42234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7187348" y="2819096"/>
              <a:ext cx="13909" cy="44132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7168371" y="2819096"/>
              <a:ext cx="12220" cy="470633"/>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7146017" y="2819096"/>
              <a:ext cx="13810" cy="470633"/>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7127041" y="2819096"/>
              <a:ext cx="13909" cy="44132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7108065" y="2819096"/>
              <a:ext cx="13909" cy="42234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6778914" y="1204247"/>
              <a:ext cx="756669" cy="100664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6777225" y="1111255"/>
              <a:ext cx="763524" cy="1208226"/>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7078756" y="2600226"/>
              <a:ext cx="158666" cy="26904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58"/>
          <p:cNvSpPr txBox="1">
            <a:spLocks noGrp="1"/>
          </p:cNvSpPr>
          <p:nvPr>
            <p:ph type="title"/>
          </p:nvPr>
        </p:nvSpPr>
        <p:spPr>
          <a:xfrm>
            <a:off x="1843080" y="1450563"/>
            <a:ext cx="5401118" cy="6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ontserrat" panose="00000500000000000000" pitchFamily="2" charset="0"/>
              </a:rPr>
              <a:t>ĐỀ PHÒNG BỊ BỎNG</a:t>
            </a:r>
            <a:endParaRPr dirty="0">
              <a:latin typeface="Montserrat" panose="00000500000000000000" pitchFamily="2" charset="0"/>
            </a:endParaRPr>
          </a:p>
        </p:txBody>
      </p:sp>
      <p:sp>
        <p:nvSpPr>
          <p:cNvPr id="1028" name="Google Shape;1028;p58"/>
          <p:cNvSpPr txBox="1">
            <a:spLocks noGrp="1"/>
          </p:cNvSpPr>
          <p:nvPr>
            <p:ph type="subTitle" idx="1"/>
          </p:nvPr>
        </p:nvSpPr>
        <p:spPr>
          <a:xfrm>
            <a:off x="1929685" y="2546043"/>
            <a:ext cx="4947000" cy="1222333"/>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dirty="0"/>
              <a:t>Không chơi đùa gần nơi đang đun nấu, bếp lửa, lò than..... </a:t>
            </a:r>
          </a:p>
          <a:p>
            <a:pPr marL="285750" lvl="0" indent="-285750" algn="just" rtl="0">
              <a:spcBef>
                <a:spcPts val="0"/>
              </a:spcBef>
              <a:spcAft>
                <a:spcPts val="0"/>
              </a:spcAft>
              <a:buFontTx/>
              <a:buChar char="-"/>
            </a:pPr>
            <a:r>
              <a:rPr lang="vi-VN" dirty="0"/>
              <a:t>Để phích nước nơi khuất, dưới thấp, ít người qua lại </a:t>
            </a:r>
          </a:p>
          <a:p>
            <a:pPr marL="285750" lvl="0" indent="-285750" algn="just" rtl="0">
              <a:spcBef>
                <a:spcPts val="0"/>
              </a:spcBef>
              <a:spcAft>
                <a:spcPts val="0"/>
              </a:spcAft>
              <a:buFontTx/>
              <a:buChar char="-"/>
            </a:pPr>
            <a:r>
              <a:rPr lang="vi-VN" dirty="0"/>
              <a:t> Không lại gần hố vôi đang tôi hoặc hố vôi đã tôi lâu ngày nhưng nhiệt độ trong hố vôi vẫn rất cao sẽ gây bỏng. Khi bị bỏng do vôi ngay lập tức phải rửa ngay bằng nước lạnh, rửa sạch vôi rồi mới đến cơ sở Y tế</a:t>
            </a:r>
            <a:endParaRPr dirty="0"/>
          </a:p>
        </p:txBody>
      </p:sp>
      <p:sp>
        <p:nvSpPr>
          <p:cNvPr id="1029" name="Google Shape;1029;p58"/>
          <p:cNvSpPr txBox="1">
            <a:spLocks noGrp="1"/>
          </p:cNvSpPr>
          <p:nvPr>
            <p:ph type="title" idx="2"/>
          </p:nvPr>
        </p:nvSpPr>
        <p:spPr>
          <a:xfrm>
            <a:off x="3520214" y="640150"/>
            <a:ext cx="1945800" cy="7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03</a:t>
            </a:r>
            <a:endParaRPr dirty="0"/>
          </a:p>
        </p:txBody>
      </p:sp>
    </p:spTree>
    <p:extLst>
      <p:ext uri="{BB962C8B-B14F-4D97-AF65-F5344CB8AC3E}">
        <p14:creationId xmlns:p14="http://schemas.microsoft.com/office/powerpoint/2010/main" val="402040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8">
                                            <p:txEl>
                                              <p:pRg st="0" end="0"/>
                                            </p:txEl>
                                          </p:spTgt>
                                        </p:tgtEl>
                                        <p:attrNameLst>
                                          <p:attrName>style.visibility</p:attrName>
                                        </p:attrNameLst>
                                      </p:cBhvr>
                                      <p:to>
                                        <p:strVal val="visible"/>
                                      </p:to>
                                    </p:set>
                                    <p:animEffect transition="in" filter="fade">
                                      <p:cBhvr>
                                        <p:cTn id="17" dur="500"/>
                                        <p:tgtEl>
                                          <p:spTgt spid="10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8">
                                            <p:txEl>
                                              <p:pRg st="1" end="1"/>
                                            </p:txEl>
                                          </p:spTgt>
                                        </p:tgtEl>
                                        <p:attrNameLst>
                                          <p:attrName>style.visibility</p:attrName>
                                        </p:attrNameLst>
                                      </p:cBhvr>
                                      <p:to>
                                        <p:strVal val="visible"/>
                                      </p:to>
                                    </p:set>
                                    <p:animEffect transition="in" filter="fade">
                                      <p:cBhvr>
                                        <p:cTn id="22" dur="500"/>
                                        <p:tgtEl>
                                          <p:spTgt spid="102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8">
                                            <p:txEl>
                                              <p:pRg st="2" end="2"/>
                                            </p:txEl>
                                          </p:spTgt>
                                        </p:tgtEl>
                                        <p:attrNameLst>
                                          <p:attrName>style.visibility</p:attrName>
                                        </p:attrNameLst>
                                      </p:cBhvr>
                                      <p:to>
                                        <p:strVal val="visible"/>
                                      </p:to>
                                    </p:set>
                                    <p:animEffect transition="in" filter="fade">
                                      <p:cBhvr>
                                        <p:cTn id="27" dur="500"/>
                                        <p:tgtEl>
                                          <p:spTgt spid="10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bldP spid="10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58"/>
          <p:cNvGrpSpPr/>
          <p:nvPr/>
        </p:nvGrpSpPr>
        <p:grpSpPr>
          <a:xfrm>
            <a:off x="982800" y="0"/>
            <a:ext cx="652072" cy="3823974"/>
            <a:chOff x="982800" y="0"/>
            <a:chExt cx="652072" cy="3823974"/>
          </a:xfrm>
        </p:grpSpPr>
        <p:sp>
          <p:nvSpPr>
            <p:cNvPr id="986" name="Google Shape;986;p58"/>
            <p:cNvSpPr/>
            <p:nvPr/>
          </p:nvSpPr>
          <p:spPr>
            <a:xfrm>
              <a:off x="1309553" y="0"/>
              <a:ext cx="0" cy="328971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1299202" y="0"/>
              <a:ext cx="22146" cy="3289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1349263" y="3422040"/>
              <a:ext cx="11879" cy="36069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1333056" y="3422040"/>
              <a:ext cx="11879" cy="37690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1316850" y="3422040"/>
              <a:ext cx="10437" cy="401934"/>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297759" y="3422040"/>
              <a:ext cx="11794" cy="401934"/>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281553" y="3422040"/>
              <a:ext cx="11879" cy="37690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265347" y="3422040"/>
              <a:ext cx="11879" cy="36069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984242" y="2042906"/>
              <a:ext cx="646218" cy="85970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982800" y="1963488"/>
              <a:ext cx="652072" cy="1031861"/>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240317" y="3235118"/>
              <a:ext cx="135505" cy="2297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8"/>
          <p:cNvGrpSpPr/>
          <p:nvPr/>
        </p:nvGrpSpPr>
        <p:grpSpPr>
          <a:xfrm>
            <a:off x="2220673" y="953508"/>
            <a:ext cx="770573" cy="746614"/>
            <a:chOff x="2220673" y="953508"/>
            <a:chExt cx="770573" cy="746614"/>
          </a:xfrm>
        </p:grpSpPr>
        <p:sp>
          <p:nvSpPr>
            <p:cNvPr id="998" name="Google Shape;998;p58"/>
            <p:cNvSpPr/>
            <p:nvPr/>
          </p:nvSpPr>
          <p:spPr>
            <a:xfrm>
              <a:off x="2220673" y="95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2475189" y="121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8"/>
          <p:cNvGrpSpPr/>
          <p:nvPr/>
        </p:nvGrpSpPr>
        <p:grpSpPr>
          <a:xfrm>
            <a:off x="7511919" y="3113375"/>
            <a:ext cx="645055" cy="632097"/>
            <a:chOff x="5144830" y="3629605"/>
            <a:chExt cx="645055" cy="632097"/>
          </a:xfrm>
        </p:grpSpPr>
        <p:sp>
          <p:nvSpPr>
            <p:cNvPr id="1001" name="Google Shape;1001;p58"/>
            <p:cNvSpPr/>
            <p:nvPr/>
          </p:nvSpPr>
          <p:spPr>
            <a:xfrm>
              <a:off x="5144830" y="36296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5413193" y="38489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8"/>
          <p:cNvGrpSpPr/>
          <p:nvPr/>
        </p:nvGrpSpPr>
        <p:grpSpPr>
          <a:xfrm>
            <a:off x="2220672" y="4425728"/>
            <a:ext cx="365891" cy="355526"/>
            <a:chOff x="7235572" y="1679815"/>
            <a:chExt cx="365891" cy="355526"/>
          </a:xfrm>
        </p:grpSpPr>
        <p:sp>
          <p:nvSpPr>
            <p:cNvPr id="1007" name="Google Shape;1007;p58"/>
            <p:cNvSpPr/>
            <p:nvPr/>
          </p:nvSpPr>
          <p:spPr>
            <a:xfrm>
              <a:off x="7235572" y="1679815"/>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7356237" y="1807038"/>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8"/>
          <p:cNvGrpSpPr/>
          <p:nvPr/>
        </p:nvGrpSpPr>
        <p:grpSpPr>
          <a:xfrm>
            <a:off x="7879069" y="1783510"/>
            <a:ext cx="898433" cy="896400"/>
            <a:chOff x="7548394" y="-423753"/>
            <a:chExt cx="898433" cy="896400"/>
          </a:xfrm>
        </p:grpSpPr>
        <p:sp>
          <p:nvSpPr>
            <p:cNvPr id="1010" name="Google Shape;1010;p58"/>
            <p:cNvSpPr/>
            <p:nvPr/>
          </p:nvSpPr>
          <p:spPr>
            <a:xfrm rot="2314632">
              <a:off x="7675080" y="-291601"/>
              <a:ext cx="645059" cy="632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rot="2314632">
              <a:off x="7950220" y="-53720"/>
              <a:ext cx="154581"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8"/>
          <p:cNvGrpSpPr/>
          <p:nvPr/>
        </p:nvGrpSpPr>
        <p:grpSpPr>
          <a:xfrm>
            <a:off x="7159831" y="4403859"/>
            <a:ext cx="389982" cy="399271"/>
            <a:chOff x="6829156" y="2196596"/>
            <a:chExt cx="389982" cy="399271"/>
          </a:xfrm>
        </p:grpSpPr>
        <p:sp>
          <p:nvSpPr>
            <p:cNvPr id="1013" name="Google Shape;1013;p58"/>
            <p:cNvSpPr/>
            <p:nvPr/>
          </p:nvSpPr>
          <p:spPr>
            <a:xfrm rot="5740678">
              <a:off x="6841201" y="2218468"/>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rot="5740678">
              <a:off x="6966219" y="2333583"/>
              <a:ext cx="109245" cy="10924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8"/>
          <p:cNvGrpSpPr/>
          <p:nvPr/>
        </p:nvGrpSpPr>
        <p:grpSpPr>
          <a:xfrm>
            <a:off x="6777225" y="-1187823"/>
            <a:ext cx="763524" cy="4477552"/>
            <a:chOff x="6777225" y="-1187823"/>
            <a:chExt cx="763524" cy="4477552"/>
          </a:xfrm>
        </p:grpSpPr>
        <p:sp>
          <p:nvSpPr>
            <p:cNvPr id="1016" name="Google Shape;1016;p58"/>
            <p:cNvSpPr/>
            <p:nvPr/>
          </p:nvSpPr>
          <p:spPr>
            <a:xfrm>
              <a:off x="7159827" y="-1187823"/>
              <a:ext cx="0" cy="3851996"/>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7147706" y="-1187823"/>
              <a:ext cx="25931" cy="3851996"/>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7206324" y="2819096"/>
              <a:ext cx="13909" cy="42234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7187348" y="2819096"/>
              <a:ext cx="13909" cy="44132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7168371" y="2819096"/>
              <a:ext cx="12220" cy="470633"/>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7146017" y="2819096"/>
              <a:ext cx="13810" cy="470633"/>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7127041" y="2819096"/>
              <a:ext cx="13909" cy="44132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7108065" y="2819096"/>
              <a:ext cx="13909" cy="42234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6778914" y="1204247"/>
              <a:ext cx="756669" cy="100664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6777225" y="1111255"/>
              <a:ext cx="763524" cy="1208226"/>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7078756" y="2600226"/>
              <a:ext cx="158666" cy="26904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58"/>
          <p:cNvSpPr txBox="1">
            <a:spLocks noGrp="1"/>
          </p:cNvSpPr>
          <p:nvPr>
            <p:ph type="title"/>
          </p:nvPr>
        </p:nvSpPr>
        <p:spPr>
          <a:xfrm>
            <a:off x="1843080" y="1450563"/>
            <a:ext cx="5401118" cy="6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ontserrat" panose="00000500000000000000" pitchFamily="2" charset="0"/>
              </a:rPr>
              <a:t>ĐỀ PHÒNG BỊ CÔN TRÙNG CẮN</a:t>
            </a:r>
            <a:endParaRPr dirty="0">
              <a:latin typeface="Montserrat" panose="00000500000000000000" pitchFamily="2" charset="0"/>
            </a:endParaRPr>
          </a:p>
        </p:txBody>
      </p:sp>
      <p:sp>
        <p:nvSpPr>
          <p:cNvPr id="1028" name="Google Shape;1028;p58"/>
          <p:cNvSpPr txBox="1">
            <a:spLocks noGrp="1"/>
          </p:cNvSpPr>
          <p:nvPr>
            <p:ph type="subTitle" idx="1"/>
          </p:nvPr>
        </p:nvSpPr>
        <p:spPr>
          <a:xfrm>
            <a:off x="1071681" y="2358508"/>
            <a:ext cx="7000637" cy="1222333"/>
          </a:xfrm>
          <a:prstGeom prst="rect">
            <a:avLst/>
          </a:prstGeom>
        </p:spPr>
        <p:txBody>
          <a:bodyPr spcFirstLastPara="1" wrap="square" lIns="91425" tIns="91425" rIns="91425" bIns="91425" anchor="t" anchorCtr="0">
            <a:noAutofit/>
          </a:bodyPr>
          <a:lstStyle/>
          <a:p>
            <a:pPr marL="285750" lvl="0" indent="-285750" algn="just" rtl="0">
              <a:spcBef>
                <a:spcPts val="0"/>
              </a:spcBef>
              <a:spcAft>
                <a:spcPts val="0"/>
              </a:spcAft>
              <a:buFontTx/>
              <a:buChar char="-"/>
            </a:pPr>
            <a:r>
              <a:rPr lang="vi-VN" dirty="0"/>
              <a:t>Khi ong đốt: Những trường hợp bị ong đốt trên 10 nốt có thể tử vong do sốc phản vệ, suy hô hấp. Lưu ý trong trường hợp bị ong đốt nên sơ cứu ngay bằng cách xát cồn, nước vôi loãng, hoặc vỏ chanh vào vết thương, sau đó cho uống ngay thuốc giảm đau và chuyển ngay tới cơ sở y tế gần nhất. Nếu ong đốt vào vùng đầu và nhiều từ 3-5 vết đốt trở lên phải đến cơ sở y tế để được theo dõi. </a:t>
            </a:r>
          </a:p>
          <a:p>
            <a:pPr marL="285750" lvl="0" indent="-285750" algn="just" rtl="0">
              <a:spcBef>
                <a:spcPts val="0"/>
              </a:spcBef>
              <a:spcAft>
                <a:spcPts val="0"/>
              </a:spcAft>
              <a:buFontTx/>
              <a:buChar char="-"/>
            </a:pPr>
            <a:r>
              <a:rPr lang="vi-VN" dirty="0"/>
              <a:t>- Vật nuôi trong nhà như: Chó ,mèo… cắn chúng ta nhanh chóng rửa ngay vết cắn bằng xà phòng và nước sạch để hạn chế thấp nhất nhiễm trùng bệnh qua nước dãi của con vật (với chó mèo phải theo dõi vật nuôi nếu thấy con vật có biểu hiện khác thường như chảy dãi nhiều, thích nằm trong bóng tối, sủa vu vơ...) chúng ta phải đi tiêm phòng bệnh dại ngay.</a:t>
            </a:r>
            <a:endParaRPr dirty="0"/>
          </a:p>
        </p:txBody>
      </p:sp>
      <p:sp>
        <p:nvSpPr>
          <p:cNvPr id="1029" name="Google Shape;1029;p58"/>
          <p:cNvSpPr txBox="1">
            <a:spLocks noGrp="1"/>
          </p:cNvSpPr>
          <p:nvPr>
            <p:ph type="title" idx="2"/>
          </p:nvPr>
        </p:nvSpPr>
        <p:spPr>
          <a:xfrm>
            <a:off x="3520214" y="640150"/>
            <a:ext cx="1945800" cy="7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04</a:t>
            </a:r>
            <a:endParaRPr dirty="0"/>
          </a:p>
        </p:txBody>
      </p:sp>
    </p:spTree>
    <p:extLst>
      <p:ext uri="{BB962C8B-B14F-4D97-AF65-F5344CB8AC3E}">
        <p14:creationId xmlns:p14="http://schemas.microsoft.com/office/powerpoint/2010/main" val="270002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8">
                                            <p:txEl>
                                              <p:pRg st="0" end="0"/>
                                            </p:txEl>
                                          </p:spTgt>
                                        </p:tgtEl>
                                        <p:attrNameLst>
                                          <p:attrName>style.visibility</p:attrName>
                                        </p:attrNameLst>
                                      </p:cBhvr>
                                      <p:to>
                                        <p:strVal val="visible"/>
                                      </p:to>
                                    </p:set>
                                    <p:animEffect transition="in" filter="fade">
                                      <p:cBhvr>
                                        <p:cTn id="17" dur="500"/>
                                        <p:tgtEl>
                                          <p:spTgt spid="10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8">
                                            <p:txEl>
                                              <p:pRg st="1" end="1"/>
                                            </p:txEl>
                                          </p:spTgt>
                                        </p:tgtEl>
                                        <p:attrNameLst>
                                          <p:attrName>style.visibility</p:attrName>
                                        </p:attrNameLst>
                                      </p:cBhvr>
                                      <p:to>
                                        <p:strVal val="visible"/>
                                      </p:to>
                                    </p:set>
                                    <p:animEffect transition="in" filter="fade">
                                      <p:cBhvr>
                                        <p:cTn id="22" dur="500"/>
                                        <p:tgtEl>
                                          <p:spTgt spid="10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bldP spid="10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grpSp>
        <p:nvGrpSpPr>
          <p:cNvPr id="938" name="Google Shape;938;p57"/>
          <p:cNvGrpSpPr/>
          <p:nvPr/>
        </p:nvGrpSpPr>
        <p:grpSpPr>
          <a:xfrm>
            <a:off x="4828420" y="371968"/>
            <a:ext cx="3987657" cy="4602905"/>
            <a:chOff x="4828420" y="371968"/>
            <a:chExt cx="3987657" cy="4602905"/>
          </a:xfrm>
        </p:grpSpPr>
        <p:sp>
          <p:nvSpPr>
            <p:cNvPr id="939" name="Google Shape;939;p57"/>
            <p:cNvSpPr/>
            <p:nvPr/>
          </p:nvSpPr>
          <p:spPr>
            <a:xfrm>
              <a:off x="5605564" y="2041151"/>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7"/>
            <p:cNvSpPr/>
            <p:nvPr/>
          </p:nvSpPr>
          <p:spPr>
            <a:xfrm rot="-2338378">
              <a:off x="7884947" y="101968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7"/>
            <p:cNvSpPr/>
            <p:nvPr/>
          </p:nvSpPr>
          <p:spPr>
            <a:xfrm>
              <a:off x="6621170" y="2154802"/>
              <a:ext cx="340208" cy="154006"/>
            </a:xfrm>
            <a:custGeom>
              <a:avLst/>
              <a:gdLst/>
              <a:ahLst/>
              <a:cxnLst/>
              <a:rect l="l" t="t" r="r" b="b"/>
              <a:pathLst>
                <a:path w="7418" h="3358" extrusionOk="0">
                  <a:moveTo>
                    <a:pt x="1691" y="0"/>
                  </a:moveTo>
                  <a:lnTo>
                    <a:pt x="869" y="107"/>
                  </a:lnTo>
                  <a:lnTo>
                    <a:pt x="298" y="262"/>
                  </a:lnTo>
                  <a:lnTo>
                    <a:pt x="0" y="381"/>
                  </a:lnTo>
                  <a:lnTo>
                    <a:pt x="155" y="655"/>
                  </a:lnTo>
                  <a:lnTo>
                    <a:pt x="500" y="1131"/>
                  </a:lnTo>
                  <a:lnTo>
                    <a:pt x="1060" y="1727"/>
                  </a:lnTo>
                  <a:lnTo>
                    <a:pt x="1453" y="2060"/>
                  </a:lnTo>
                  <a:lnTo>
                    <a:pt x="1857" y="2358"/>
                  </a:lnTo>
                  <a:lnTo>
                    <a:pt x="2739" y="2834"/>
                  </a:lnTo>
                  <a:lnTo>
                    <a:pt x="3203" y="3013"/>
                  </a:lnTo>
                  <a:lnTo>
                    <a:pt x="3679" y="3167"/>
                  </a:lnTo>
                  <a:lnTo>
                    <a:pt x="4691" y="3346"/>
                  </a:lnTo>
                  <a:lnTo>
                    <a:pt x="5215" y="3358"/>
                  </a:lnTo>
                  <a:lnTo>
                    <a:pt x="5489" y="3346"/>
                  </a:lnTo>
                  <a:lnTo>
                    <a:pt x="6025" y="3286"/>
                  </a:lnTo>
                  <a:lnTo>
                    <a:pt x="6573" y="3155"/>
                  </a:lnTo>
                  <a:lnTo>
                    <a:pt x="7132" y="2929"/>
                  </a:lnTo>
                  <a:lnTo>
                    <a:pt x="7418" y="2774"/>
                  </a:lnTo>
                  <a:lnTo>
                    <a:pt x="7025" y="2286"/>
                  </a:lnTo>
                  <a:lnTo>
                    <a:pt x="6239" y="1548"/>
                  </a:lnTo>
                  <a:lnTo>
                    <a:pt x="5834" y="1250"/>
                  </a:lnTo>
                  <a:lnTo>
                    <a:pt x="5418" y="977"/>
                  </a:lnTo>
                  <a:lnTo>
                    <a:pt x="4572" y="548"/>
                  </a:lnTo>
                  <a:lnTo>
                    <a:pt x="4132" y="381"/>
                  </a:lnTo>
                  <a:lnTo>
                    <a:pt x="3679" y="238"/>
                  </a:lnTo>
                  <a:lnTo>
                    <a:pt x="2715" y="48"/>
                  </a:lnTo>
                  <a:lnTo>
                    <a:pt x="2215" y="12"/>
                  </a:lnTo>
                  <a:lnTo>
                    <a:pt x="16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rot="-6957699">
              <a:off x="7146581" y="3046212"/>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57"/>
            <p:cNvGrpSpPr/>
            <p:nvPr/>
          </p:nvGrpSpPr>
          <p:grpSpPr>
            <a:xfrm>
              <a:off x="6962531" y="371968"/>
              <a:ext cx="524850" cy="507881"/>
              <a:chOff x="6962531" y="371968"/>
              <a:chExt cx="524850" cy="507881"/>
            </a:xfrm>
          </p:grpSpPr>
          <p:sp>
            <p:nvSpPr>
              <p:cNvPr id="944" name="Google Shape;944;p57"/>
              <p:cNvSpPr/>
              <p:nvPr/>
            </p:nvSpPr>
            <p:spPr>
              <a:xfrm>
                <a:off x="6962531" y="371968"/>
                <a:ext cx="524850" cy="50788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7139469" y="551108"/>
                <a:ext cx="164967" cy="16547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57"/>
            <p:cNvGrpSpPr/>
            <p:nvPr/>
          </p:nvGrpSpPr>
          <p:grpSpPr>
            <a:xfrm>
              <a:off x="5977348" y="2521071"/>
              <a:ext cx="770573" cy="746614"/>
              <a:chOff x="5977348" y="2521071"/>
              <a:chExt cx="770573" cy="746614"/>
            </a:xfrm>
          </p:grpSpPr>
          <p:sp>
            <p:nvSpPr>
              <p:cNvPr id="947" name="Google Shape;947;p57"/>
              <p:cNvSpPr/>
              <p:nvPr/>
            </p:nvSpPr>
            <p:spPr>
              <a:xfrm>
                <a:off x="5977348" y="2521071"/>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6231864" y="2780209"/>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7"/>
            <p:cNvGrpSpPr/>
            <p:nvPr/>
          </p:nvGrpSpPr>
          <p:grpSpPr>
            <a:xfrm>
              <a:off x="5711531" y="1213669"/>
              <a:ext cx="510124" cy="510124"/>
              <a:chOff x="5667706" y="1280931"/>
              <a:chExt cx="510124" cy="510124"/>
            </a:xfrm>
          </p:grpSpPr>
          <p:sp>
            <p:nvSpPr>
              <p:cNvPr id="950" name="Google Shape;950;p57"/>
              <p:cNvSpPr/>
              <p:nvPr/>
            </p:nvSpPr>
            <p:spPr>
              <a:xfrm rot="2700000">
                <a:off x="5739821" y="1358228"/>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rot="2700000">
                <a:off x="5859843" y="1478840"/>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7"/>
            <p:cNvGrpSpPr/>
            <p:nvPr/>
          </p:nvGrpSpPr>
          <p:grpSpPr>
            <a:xfrm>
              <a:off x="7099130" y="1346043"/>
              <a:ext cx="645055" cy="632097"/>
              <a:chOff x="7099130" y="1346043"/>
              <a:chExt cx="645055" cy="632097"/>
            </a:xfrm>
          </p:grpSpPr>
          <p:sp>
            <p:nvSpPr>
              <p:cNvPr id="953" name="Google Shape;953;p57"/>
              <p:cNvSpPr/>
              <p:nvPr/>
            </p:nvSpPr>
            <p:spPr>
              <a:xfrm>
                <a:off x="7099130" y="1346043"/>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7367493" y="1565371"/>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7"/>
            <p:cNvGrpSpPr/>
            <p:nvPr/>
          </p:nvGrpSpPr>
          <p:grpSpPr>
            <a:xfrm>
              <a:off x="5661385" y="4603479"/>
              <a:ext cx="386116" cy="371395"/>
              <a:chOff x="5661385" y="4603479"/>
              <a:chExt cx="386116" cy="371395"/>
            </a:xfrm>
          </p:grpSpPr>
          <p:sp>
            <p:nvSpPr>
              <p:cNvPr id="956" name="Google Shape;956;p57"/>
              <p:cNvSpPr/>
              <p:nvPr/>
            </p:nvSpPr>
            <p:spPr>
              <a:xfrm>
                <a:off x="5661385" y="4603479"/>
                <a:ext cx="386116" cy="371395"/>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5807182" y="4732353"/>
                <a:ext cx="92872" cy="92872"/>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57"/>
            <p:cNvSpPr/>
            <p:nvPr/>
          </p:nvSpPr>
          <p:spPr>
            <a:xfrm>
              <a:off x="7675672" y="3415268"/>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rot="-2541993">
              <a:off x="4900156" y="4466673"/>
              <a:ext cx="156756" cy="273658"/>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7804040" y="4225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6437459" y="4046380"/>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57"/>
            <p:cNvGrpSpPr/>
            <p:nvPr/>
          </p:nvGrpSpPr>
          <p:grpSpPr>
            <a:xfrm>
              <a:off x="7289455" y="3737272"/>
              <a:ext cx="746585" cy="746585"/>
              <a:chOff x="9067030" y="1434672"/>
              <a:chExt cx="746585" cy="746585"/>
            </a:xfrm>
          </p:grpSpPr>
          <p:sp>
            <p:nvSpPr>
              <p:cNvPr id="963" name="Google Shape;963;p57"/>
              <p:cNvSpPr/>
              <p:nvPr/>
            </p:nvSpPr>
            <p:spPr>
              <a:xfrm rot="2700000">
                <a:off x="9172573" y="1547800"/>
                <a:ext cx="535500" cy="520331"/>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rot="2700000">
                <a:off x="9348230" y="1724324"/>
                <a:ext cx="159885" cy="15988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7"/>
            <p:cNvGrpSpPr/>
            <p:nvPr/>
          </p:nvGrpSpPr>
          <p:grpSpPr>
            <a:xfrm>
              <a:off x="7668155" y="2110530"/>
              <a:ext cx="645055" cy="632097"/>
              <a:chOff x="3326217" y="448080"/>
              <a:chExt cx="645055" cy="632097"/>
            </a:xfrm>
          </p:grpSpPr>
          <p:sp>
            <p:nvSpPr>
              <p:cNvPr id="966" name="Google Shape;966;p57"/>
              <p:cNvSpPr/>
              <p:nvPr/>
            </p:nvSpPr>
            <p:spPr>
              <a:xfrm>
                <a:off x="3326217" y="448080"/>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3594580" y="667408"/>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57"/>
            <p:cNvGrpSpPr/>
            <p:nvPr/>
          </p:nvGrpSpPr>
          <p:grpSpPr>
            <a:xfrm>
              <a:off x="8284384" y="3014875"/>
              <a:ext cx="531693" cy="528740"/>
              <a:chOff x="4996234" y="751075"/>
              <a:chExt cx="531693" cy="528740"/>
            </a:xfrm>
          </p:grpSpPr>
          <p:sp>
            <p:nvSpPr>
              <p:cNvPr id="969" name="Google Shape;969;p57"/>
              <p:cNvSpPr/>
              <p:nvPr/>
            </p:nvSpPr>
            <p:spPr>
              <a:xfrm rot="2210845">
                <a:off x="5069027" y="829752"/>
                <a:ext cx="386108" cy="371386"/>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rot="2210845">
                <a:off x="5221215" y="960208"/>
                <a:ext cx="92870" cy="92870"/>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7"/>
            <p:cNvGrpSpPr/>
            <p:nvPr/>
          </p:nvGrpSpPr>
          <p:grpSpPr>
            <a:xfrm>
              <a:off x="5491999" y="3694476"/>
              <a:ext cx="269816" cy="262173"/>
              <a:chOff x="10506899" y="948563"/>
              <a:chExt cx="269816" cy="262173"/>
            </a:xfrm>
          </p:grpSpPr>
          <p:sp>
            <p:nvSpPr>
              <p:cNvPr id="972" name="Google Shape;972;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57"/>
            <p:cNvGrpSpPr/>
            <p:nvPr/>
          </p:nvGrpSpPr>
          <p:grpSpPr>
            <a:xfrm>
              <a:off x="8423999" y="879851"/>
              <a:ext cx="269816" cy="262173"/>
              <a:chOff x="10506899" y="948563"/>
              <a:chExt cx="269816" cy="262173"/>
            </a:xfrm>
          </p:grpSpPr>
          <p:sp>
            <p:nvSpPr>
              <p:cNvPr id="975" name="Google Shape;975;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57"/>
            <p:cNvSpPr/>
            <p:nvPr/>
          </p:nvSpPr>
          <p:spPr>
            <a:xfrm rot="-2338378">
              <a:off x="5306785" y="68743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57"/>
          <p:cNvSpPr/>
          <p:nvPr/>
        </p:nvSpPr>
        <p:spPr>
          <a:xfrm>
            <a:off x="4767027" y="262735"/>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txBox="1">
            <a:spLocks noGrp="1"/>
          </p:cNvSpPr>
          <p:nvPr>
            <p:ph type="subTitle" idx="1"/>
          </p:nvPr>
        </p:nvSpPr>
        <p:spPr>
          <a:xfrm>
            <a:off x="720000" y="2571750"/>
            <a:ext cx="3852000" cy="12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80" name="Google Shape;980;p57"/>
          <p:cNvSpPr txBox="1">
            <a:spLocks noGrp="1"/>
          </p:cNvSpPr>
          <p:nvPr>
            <p:ph type="title"/>
          </p:nvPr>
        </p:nvSpPr>
        <p:spPr>
          <a:xfrm>
            <a:off x="720000" y="1565371"/>
            <a:ext cx="4620693" cy="6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latin typeface="Montserrat" panose="00000500000000000000" pitchFamily="2" charset="0"/>
              </a:rPr>
              <a:t>III. PHÒNG TRÁNH ĐUỐI NƯỚC</a:t>
            </a:r>
            <a:endParaRPr sz="3600" b="1" dirty="0">
              <a:latin typeface="Montserrat" panose="00000500000000000000" pitchFamily="2" charset="0"/>
            </a:endParaRPr>
          </a:p>
        </p:txBody>
      </p:sp>
    </p:spTree>
    <p:extLst>
      <p:ext uri="{BB962C8B-B14F-4D97-AF65-F5344CB8AC3E}">
        <p14:creationId xmlns:p14="http://schemas.microsoft.com/office/powerpoint/2010/main" val="48429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fade">
                                      <p:cBhvr>
                                        <p:cTn id="7" dur="5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pSp>
        <p:nvGrpSpPr>
          <p:cNvPr id="1072" name="Google Shape;1072;p62"/>
          <p:cNvGrpSpPr/>
          <p:nvPr/>
        </p:nvGrpSpPr>
        <p:grpSpPr>
          <a:xfrm>
            <a:off x="3758294" y="649276"/>
            <a:ext cx="5802184" cy="5477056"/>
            <a:chOff x="3758294" y="649276"/>
            <a:chExt cx="5802184" cy="5477056"/>
          </a:xfrm>
        </p:grpSpPr>
        <p:sp>
          <p:nvSpPr>
            <p:cNvPr id="1073" name="Google Shape;1073;p62"/>
            <p:cNvSpPr/>
            <p:nvPr/>
          </p:nvSpPr>
          <p:spPr>
            <a:xfrm rot="1982930">
              <a:off x="4343749" y="1627274"/>
              <a:ext cx="4631273" cy="3521060"/>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2"/>
            <p:cNvSpPr/>
            <p:nvPr/>
          </p:nvSpPr>
          <p:spPr>
            <a:xfrm>
              <a:off x="4515848" y="3791633"/>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2"/>
            <p:cNvSpPr/>
            <p:nvPr/>
          </p:nvSpPr>
          <p:spPr>
            <a:xfrm>
              <a:off x="4770364" y="4050771"/>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2"/>
            <p:cNvSpPr/>
            <p:nvPr/>
          </p:nvSpPr>
          <p:spPr>
            <a:xfrm>
              <a:off x="5709873" y="9627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2"/>
            <p:cNvSpPr/>
            <p:nvPr/>
          </p:nvSpPr>
          <p:spPr>
            <a:xfrm>
              <a:off x="5964389" y="12218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2"/>
            <p:cNvSpPr/>
            <p:nvPr/>
          </p:nvSpPr>
          <p:spPr>
            <a:xfrm>
              <a:off x="5980286" y="264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2"/>
            <p:cNvSpPr/>
            <p:nvPr/>
          </p:nvSpPr>
          <p:spPr>
            <a:xfrm>
              <a:off x="6234801" y="290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2"/>
            <p:cNvSpPr/>
            <p:nvPr/>
          </p:nvSpPr>
          <p:spPr>
            <a:xfrm>
              <a:off x="6650130" y="13885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2"/>
            <p:cNvSpPr/>
            <p:nvPr/>
          </p:nvSpPr>
          <p:spPr>
            <a:xfrm>
              <a:off x="6918493" y="16078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2"/>
            <p:cNvSpPr/>
            <p:nvPr/>
          </p:nvSpPr>
          <p:spPr>
            <a:xfrm>
              <a:off x="7684005" y="2700768"/>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2"/>
            <p:cNvSpPr/>
            <p:nvPr/>
          </p:nvSpPr>
          <p:spPr>
            <a:xfrm>
              <a:off x="7952368" y="2920096"/>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2"/>
            <p:cNvSpPr/>
            <p:nvPr/>
          </p:nvSpPr>
          <p:spPr>
            <a:xfrm>
              <a:off x="4333025" y="2020600"/>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2"/>
            <p:cNvSpPr/>
            <p:nvPr/>
          </p:nvSpPr>
          <p:spPr>
            <a:xfrm>
              <a:off x="4484055" y="2173505"/>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2"/>
            <p:cNvSpPr/>
            <p:nvPr/>
          </p:nvSpPr>
          <p:spPr>
            <a:xfrm>
              <a:off x="4029925" y="3703850"/>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2"/>
            <p:cNvSpPr/>
            <p:nvPr/>
          </p:nvSpPr>
          <p:spPr>
            <a:xfrm>
              <a:off x="4180955" y="3856755"/>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2"/>
            <p:cNvSpPr/>
            <p:nvPr/>
          </p:nvSpPr>
          <p:spPr>
            <a:xfrm>
              <a:off x="5709875" y="1709325"/>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2"/>
            <p:cNvSpPr/>
            <p:nvPr/>
          </p:nvSpPr>
          <p:spPr>
            <a:xfrm>
              <a:off x="5860905" y="1862230"/>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2"/>
            <p:cNvSpPr/>
            <p:nvPr/>
          </p:nvSpPr>
          <p:spPr>
            <a:xfrm>
              <a:off x="5333300" y="2527425"/>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2"/>
            <p:cNvSpPr/>
            <p:nvPr/>
          </p:nvSpPr>
          <p:spPr>
            <a:xfrm>
              <a:off x="5484330" y="2680330"/>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2"/>
            <p:cNvSpPr/>
            <p:nvPr/>
          </p:nvSpPr>
          <p:spPr>
            <a:xfrm rot="-2700000">
              <a:off x="6141556" y="3762741"/>
              <a:ext cx="338898" cy="32790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2"/>
            <p:cNvSpPr/>
            <p:nvPr/>
          </p:nvSpPr>
          <p:spPr>
            <a:xfrm rot="-2700000">
              <a:off x="6260000" y="3878274"/>
              <a:ext cx="106520" cy="10683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2"/>
            <p:cNvSpPr/>
            <p:nvPr/>
          </p:nvSpPr>
          <p:spPr>
            <a:xfrm rot="-2700000">
              <a:off x="4945856" y="1034491"/>
              <a:ext cx="338898" cy="32790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2"/>
            <p:cNvSpPr/>
            <p:nvPr/>
          </p:nvSpPr>
          <p:spPr>
            <a:xfrm rot="-2700000">
              <a:off x="5064300" y="1150024"/>
              <a:ext cx="106520" cy="10683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2"/>
            <p:cNvSpPr/>
            <p:nvPr/>
          </p:nvSpPr>
          <p:spPr>
            <a:xfrm rot="-2700000">
              <a:off x="7940106" y="1034491"/>
              <a:ext cx="338898" cy="32790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2"/>
            <p:cNvSpPr/>
            <p:nvPr/>
          </p:nvSpPr>
          <p:spPr>
            <a:xfrm rot="-2700000">
              <a:off x="8058550" y="1150024"/>
              <a:ext cx="106520" cy="10683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2"/>
            <p:cNvSpPr/>
            <p:nvPr/>
          </p:nvSpPr>
          <p:spPr>
            <a:xfrm rot="-2018316">
              <a:off x="7710733" y="3857526"/>
              <a:ext cx="344537" cy="333360"/>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2"/>
            <p:cNvSpPr/>
            <p:nvPr/>
          </p:nvSpPr>
          <p:spPr>
            <a:xfrm rot="-2018316">
              <a:off x="7830108" y="3975339"/>
              <a:ext cx="108293" cy="108611"/>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2"/>
            <p:cNvSpPr/>
            <p:nvPr/>
          </p:nvSpPr>
          <p:spPr>
            <a:xfrm rot="-2018374">
              <a:off x="4421964" y="2696445"/>
              <a:ext cx="270107" cy="261336"/>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2"/>
            <p:cNvSpPr/>
            <p:nvPr/>
          </p:nvSpPr>
          <p:spPr>
            <a:xfrm rot="-2018374">
              <a:off x="4515551" y="2788808"/>
              <a:ext cx="84898" cy="8514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a:extLst>
              <a:ext uri="{FF2B5EF4-FFF2-40B4-BE49-F238E27FC236}">
                <a16:creationId xmlns:a16="http://schemas.microsoft.com/office/drawing/2014/main" xmlns="" id="{8C6618ED-3358-4C56-B9E1-6A9C979B86AB}"/>
              </a:ext>
            </a:extLst>
          </p:cNvPr>
          <p:cNvSpPr txBox="1"/>
          <p:nvPr/>
        </p:nvSpPr>
        <p:spPr>
          <a:xfrm>
            <a:off x="621181" y="1648500"/>
            <a:ext cx="4195180" cy="1815882"/>
          </a:xfrm>
          <a:prstGeom prst="rect">
            <a:avLst/>
          </a:prstGeom>
          <a:noFill/>
        </p:spPr>
        <p:txBody>
          <a:bodyPr wrap="square">
            <a:spAutoFit/>
          </a:bodyPr>
          <a:lstStyle/>
          <a:p>
            <a:r>
              <a:rPr lang="vi-VN" dirty="0">
                <a:latin typeface="Montserrat" panose="00000500000000000000" pitchFamily="2" charset="0"/>
              </a:rPr>
              <a:t>- Không đến chơi những khu vực suối, ao, hồ, đập.... mà không có sự giám sát của người lớn. Khi phát hiện có người bị đuối nước, có thể ném các vật dễ nổi như ván, cây khô, can rỗng... để người bị đuối nước bám vào. Không được tự tiện nhày xuống cứu mà phải hô hào, gọi sự giúp đỡ của người lớn, người có kỹ năng cứu đuối.</a:t>
            </a:r>
            <a:endParaRPr lang="en-US" dirty="0">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grpSp>
        <p:nvGrpSpPr>
          <p:cNvPr id="938" name="Google Shape;938;p57"/>
          <p:cNvGrpSpPr/>
          <p:nvPr/>
        </p:nvGrpSpPr>
        <p:grpSpPr>
          <a:xfrm>
            <a:off x="4828420" y="371968"/>
            <a:ext cx="3987657" cy="4602905"/>
            <a:chOff x="4828420" y="371968"/>
            <a:chExt cx="3987657" cy="4602905"/>
          </a:xfrm>
        </p:grpSpPr>
        <p:sp>
          <p:nvSpPr>
            <p:cNvPr id="939" name="Google Shape;939;p57"/>
            <p:cNvSpPr/>
            <p:nvPr/>
          </p:nvSpPr>
          <p:spPr>
            <a:xfrm>
              <a:off x="5605564" y="2041151"/>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7"/>
            <p:cNvSpPr/>
            <p:nvPr/>
          </p:nvSpPr>
          <p:spPr>
            <a:xfrm rot="-2338378">
              <a:off x="7884947" y="101968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7"/>
            <p:cNvSpPr/>
            <p:nvPr/>
          </p:nvSpPr>
          <p:spPr>
            <a:xfrm>
              <a:off x="6621170" y="2154802"/>
              <a:ext cx="340208" cy="154006"/>
            </a:xfrm>
            <a:custGeom>
              <a:avLst/>
              <a:gdLst/>
              <a:ahLst/>
              <a:cxnLst/>
              <a:rect l="l" t="t" r="r" b="b"/>
              <a:pathLst>
                <a:path w="7418" h="3358" extrusionOk="0">
                  <a:moveTo>
                    <a:pt x="1691" y="0"/>
                  </a:moveTo>
                  <a:lnTo>
                    <a:pt x="869" y="107"/>
                  </a:lnTo>
                  <a:lnTo>
                    <a:pt x="298" y="262"/>
                  </a:lnTo>
                  <a:lnTo>
                    <a:pt x="0" y="381"/>
                  </a:lnTo>
                  <a:lnTo>
                    <a:pt x="155" y="655"/>
                  </a:lnTo>
                  <a:lnTo>
                    <a:pt x="500" y="1131"/>
                  </a:lnTo>
                  <a:lnTo>
                    <a:pt x="1060" y="1727"/>
                  </a:lnTo>
                  <a:lnTo>
                    <a:pt x="1453" y="2060"/>
                  </a:lnTo>
                  <a:lnTo>
                    <a:pt x="1857" y="2358"/>
                  </a:lnTo>
                  <a:lnTo>
                    <a:pt x="2739" y="2834"/>
                  </a:lnTo>
                  <a:lnTo>
                    <a:pt x="3203" y="3013"/>
                  </a:lnTo>
                  <a:lnTo>
                    <a:pt x="3679" y="3167"/>
                  </a:lnTo>
                  <a:lnTo>
                    <a:pt x="4691" y="3346"/>
                  </a:lnTo>
                  <a:lnTo>
                    <a:pt x="5215" y="3358"/>
                  </a:lnTo>
                  <a:lnTo>
                    <a:pt x="5489" y="3346"/>
                  </a:lnTo>
                  <a:lnTo>
                    <a:pt x="6025" y="3286"/>
                  </a:lnTo>
                  <a:lnTo>
                    <a:pt x="6573" y="3155"/>
                  </a:lnTo>
                  <a:lnTo>
                    <a:pt x="7132" y="2929"/>
                  </a:lnTo>
                  <a:lnTo>
                    <a:pt x="7418" y="2774"/>
                  </a:lnTo>
                  <a:lnTo>
                    <a:pt x="7025" y="2286"/>
                  </a:lnTo>
                  <a:lnTo>
                    <a:pt x="6239" y="1548"/>
                  </a:lnTo>
                  <a:lnTo>
                    <a:pt x="5834" y="1250"/>
                  </a:lnTo>
                  <a:lnTo>
                    <a:pt x="5418" y="977"/>
                  </a:lnTo>
                  <a:lnTo>
                    <a:pt x="4572" y="548"/>
                  </a:lnTo>
                  <a:lnTo>
                    <a:pt x="4132" y="381"/>
                  </a:lnTo>
                  <a:lnTo>
                    <a:pt x="3679" y="238"/>
                  </a:lnTo>
                  <a:lnTo>
                    <a:pt x="2715" y="48"/>
                  </a:lnTo>
                  <a:lnTo>
                    <a:pt x="2215" y="12"/>
                  </a:lnTo>
                  <a:lnTo>
                    <a:pt x="16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rot="-6957699">
              <a:off x="7146581" y="3046212"/>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57"/>
            <p:cNvGrpSpPr/>
            <p:nvPr/>
          </p:nvGrpSpPr>
          <p:grpSpPr>
            <a:xfrm>
              <a:off x="6962531" y="371968"/>
              <a:ext cx="524850" cy="507881"/>
              <a:chOff x="6962531" y="371968"/>
              <a:chExt cx="524850" cy="507881"/>
            </a:xfrm>
          </p:grpSpPr>
          <p:sp>
            <p:nvSpPr>
              <p:cNvPr id="944" name="Google Shape;944;p57"/>
              <p:cNvSpPr/>
              <p:nvPr/>
            </p:nvSpPr>
            <p:spPr>
              <a:xfrm>
                <a:off x="6962531" y="371968"/>
                <a:ext cx="524850" cy="50788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7139469" y="551108"/>
                <a:ext cx="164967" cy="16547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57"/>
            <p:cNvGrpSpPr/>
            <p:nvPr/>
          </p:nvGrpSpPr>
          <p:grpSpPr>
            <a:xfrm>
              <a:off x="5977348" y="2521071"/>
              <a:ext cx="770573" cy="746614"/>
              <a:chOff x="5977348" y="2521071"/>
              <a:chExt cx="770573" cy="746614"/>
            </a:xfrm>
          </p:grpSpPr>
          <p:sp>
            <p:nvSpPr>
              <p:cNvPr id="947" name="Google Shape;947;p57"/>
              <p:cNvSpPr/>
              <p:nvPr/>
            </p:nvSpPr>
            <p:spPr>
              <a:xfrm>
                <a:off x="5977348" y="2521071"/>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6231864" y="2780209"/>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7"/>
            <p:cNvGrpSpPr/>
            <p:nvPr/>
          </p:nvGrpSpPr>
          <p:grpSpPr>
            <a:xfrm>
              <a:off x="5711531" y="1213669"/>
              <a:ext cx="510124" cy="510124"/>
              <a:chOff x="5667706" y="1280931"/>
              <a:chExt cx="510124" cy="510124"/>
            </a:xfrm>
          </p:grpSpPr>
          <p:sp>
            <p:nvSpPr>
              <p:cNvPr id="950" name="Google Shape;950;p57"/>
              <p:cNvSpPr/>
              <p:nvPr/>
            </p:nvSpPr>
            <p:spPr>
              <a:xfrm rot="2700000">
                <a:off x="5739821" y="1358228"/>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rot="2700000">
                <a:off x="5859843" y="1478840"/>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7"/>
            <p:cNvGrpSpPr/>
            <p:nvPr/>
          </p:nvGrpSpPr>
          <p:grpSpPr>
            <a:xfrm>
              <a:off x="7099130" y="1346043"/>
              <a:ext cx="645055" cy="632097"/>
              <a:chOff x="7099130" y="1346043"/>
              <a:chExt cx="645055" cy="632097"/>
            </a:xfrm>
          </p:grpSpPr>
          <p:sp>
            <p:nvSpPr>
              <p:cNvPr id="953" name="Google Shape;953;p57"/>
              <p:cNvSpPr/>
              <p:nvPr/>
            </p:nvSpPr>
            <p:spPr>
              <a:xfrm>
                <a:off x="7099130" y="1346043"/>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7367493" y="1565371"/>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7"/>
            <p:cNvGrpSpPr/>
            <p:nvPr/>
          </p:nvGrpSpPr>
          <p:grpSpPr>
            <a:xfrm>
              <a:off x="5661385" y="4603479"/>
              <a:ext cx="386116" cy="371395"/>
              <a:chOff x="5661385" y="4603479"/>
              <a:chExt cx="386116" cy="371395"/>
            </a:xfrm>
          </p:grpSpPr>
          <p:sp>
            <p:nvSpPr>
              <p:cNvPr id="956" name="Google Shape;956;p57"/>
              <p:cNvSpPr/>
              <p:nvPr/>
            </p:nvSpPr>
            <p:spPr>
              <a:xfrm>
                <a:off x="5661385" y="4603479"/>
                <a:ext cx="386116" cy="371395"/>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5807182" y="4732353"/>
                <a:ext cx="92872" cy="92872"/>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57"/>
            <p:cNvSpPr/>
            <p:nvPr/>
          </p:nvSpPr>
          <p:spPr>
            <a:xfrm>
              <a:off x="7675672" y="3415268"/>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rot="-2541993">
              <a:off x="4900156" y="4466673"/>
              <a:ext cx="156756" cy="273658"/>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7804040" y="4225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6437459" y="4046380"/>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57"/>
            <p:cNvGrpSpPr/>
            <p:nvPr/>
          </p:nvGrpSpPr>
          <p:grpSpPr>
            <a:xfrm>
              <a:off x="7289455" y="3737272"/>
              <a:ext cx="746585" cy="746585"/>
              <a:chOff x="9067030" y="1434672"/>
              <a:chExt cx="746585" cy="746585"/>
            </a:xfrm>
          </p:grpSpPr>
          <p:sp>
            <p:nvSpPr>
              <p:cNvPr id="963" name="Google Shape;963;p57"/>
              <p:cNvSpPr/>
              <p:nvPr/>
            </p:nvSpPr>
            <p:spPr>
              <a:xfrm rot="2700000">
                <a:off x="9172573" y="1547800"/>
                <a:ext cx="535500" cy="520331"/>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rot="2700000">
                <a:off x="9348230" y="1724324"/>
                <a:ext cx="159885" cy="15988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7"/>
            <p:cNvGrpSpPr/>
            <p:nvPr/>
          </p:nvGrpSpPr>
          <p:grpSpPr>
            <a:xfrm>
              <a:off x="7668155" y="2110530"/>
              <a:ext cx="645055" cy="632097"/>
              <a:chOff x="3326217" y="448080"/>
              <a:chExt cx="645055" cy="632097"/>
            </a:xfrm>
          </p:grpSpPr>
          <p:sp>
            <p:nvSpPr>
              <p:cNvPr id="966" name="Google Shape;966;p57"/>
              <p:cNvSpPr/>
              <p:nvPr/>
            </p:nvSpPr>
            <p:spPr>
              <a:xfrm>
                <a:off x="3326217" y="448080"/>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3594580" y="667408"/>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57"/>
            <p:cNvGrpSpPr/>
            <p:nvPr/>
          </p:nvGrpSpPr>
          <p:grpSpPr>
            <a:xfrm>
              <a:off x="8284384" y="3014875"/>
              <a:ext cx="531693" cy="528740"/>
              <a:chOff x="4996234" y="751075"/>
              <a:chExt cx="531693" cy="528740"/>
            </a:xfrm>
          </p:grpSpPr>
          <p:sp>
            <p:nvSpPr>
              <p:cNvPr id="969" name="Google Shape;969;p57"/>
              <p:cNvSpPr/>
              <p:nvPr/>
            </p:nvSpPr>
            <p:spPr>
              <a:xfrm rot="2210845">
                <a:off x="5069027" y="829752"/>
                <a:ext cx="386108" cy="371386"/>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rot="2210845">
                <a:off x="5221215" y="960208"/>
                <a:ext cx="92870" cy="92870"/>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7"/>
            <p:cNvGrpSpPr/>
            <p:nvPr/>
          </p:nvGrpSpPr>
          <p:grpSpPr>
            <a:xfrm>
              <a:off x="5491999" y="3694476"/>
              <a:ext cx="269816" cy="262173"/>
              <a:chOff x="10506899" y="948563"/>
              <a:chExt cx="269816" cy="262173"/>
            </a:xfrm>
          </p:grpSpPr>
          <p:sp>
            <p:nvSpPr>
              <p:cNvPr id="972" name="Google Shape;972;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57"/>
            <p:cNvGrpSpPr/>
            <p:nvPr/>
          </p:nvGrpSpPr>
          <p:grpSpPr>
            <a:xfrm>
              <a:off x="8423999" y="879851"/>
              <a:ext cx="269816" cy="262173"/>
              <a:chOff x="10506899" y="948563"/>
              <a:chExt cx="269816" cy="262173"/>
            </a:xfrm>
          </p:grpSpPr>
          <p:sp>
            <p:nvSpPr>
              <p:cNvPr id="975" name="Google Shape;975;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57"/>
            <p:cNvSpPr/>
            <p:nvPr/>
          </p:nvSpPr>
          <p:spPr>
            <a:xfrm rot="-2338378">
              <a:off x="5306785" y="68743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57"/>
          <p:cNvSpPr/>
          <p:nvPr/>
        </p:nvSpPr>
        <p:spPr>
          <a:xfrm>
            <a:off x="4767027" y="262735"/>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txBox="1">
            <a:spLocks noGrp="1"/>
          </p:cNvSpPr>
          <p:nvPr>
            <p:ph type="title"/>
          </p:nvPr>
        </p:nvSpPr>
        <p:spPr>
          <a:xfrm>
            <a:off x="720000" y="1565371"/>
            <a:ext cx="4620693" cy="6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latin typeface="Montserrat" panose="00000500000000000000" pitchFamily="2" charset="0"/>
              </a:rPr>
              <a:t>IV. PHÒNG TRÁNH TAI NẠN GIAO THÔNG</a:t>
            </a:r>
            <a:endParaRPr sz="3600" b="1" dirty="0">
              <a:latin typeface="Montserrat" panose="00000500000000000000" pitchFamily="2" charset="0"/>
            </a:endParaRPr>
          </a:p>
        </p:txBody>
      </p:sp>
      <p:sp>
        <p:nvSpPr>
          <p:cNvPr id="3" name="Subtitle 2">
            <a:extLst>
              <a:ext uri="{FF2B5EF4-FFF2-40B4-BE49-F238E27FC236}">
                <a16:creationId xmlns:a16="http://schemas.microsoft.com/office/drawing/2014/main" xmlns="" id="{97A53726-5ECB-4317-A791-41D6268FF0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67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fade">
                                      <p:cBhvr>
                                        <p:cTn id="7" dur="5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grpSp>
        <p:nvGrpSpPr>
          <p:cNvPr id="1072" name="Google Shape;1072;p62"/>
          <p:cNvGrpSpPr/>
          <p:nvPr/>
        </p:nvGrpSpPr>
        <p:grpSpPr>
          <a:xfrm>
            <a:off x="3758294" y="649276"/>
            <a:ext cx="5802184" cy="5477056"/>
            <a:chOff x="3758294" y="649276"/>
            <a:chExt cx="5802184" cy="5477056"/>
          </a:xfrm>
        </p:grpSpPr>
        <p:sp>
          <p:nvSpPr>
            <p:cNvPr id="1073" name="Google Shape;1073;p62"/>
            <p:cNvSpPr/>
            <p:nvPr/>
          </p:nvSpPr>
          <p:spPr>
            <a:xfrm rot="1982930">
              <a:off x="4343749" y="1627274"/>
              <a:ext cx="4631273" cy="3521060"/>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2"/>
            <p:cNvSpPr/>
            <p:nvPr/>
          </p:nvSpPr>
          <p:spPr>
            <a:xfrm>
              <a:off x="4515848" y="3791633"/>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2"/>
            <p:cNvSpPr/>
            <p:nvPr/>
          </p:nvSpPr>
          <p:spPr>
            <a:xfrm>
              <a:off x="4770364" y="4050771"/>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2"/>
            <p:cNvSpPr/>
            <p:nvPr/>
          </p:nvSpPr>
          <p:spPr>
            <a:xfrm>
              <a:off x="5709873" y="9627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2"/>
            <p:cNvSpPr/>
            <p:nvPr/>
          </p:nvSpPr>
          <p:spPr>
            <a:xfrm>
              <a:off x="5964389" y="12218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2"/>
            <p:cNvSpPr/>
            <p:nvPr/>
          </p:nvSpPr>
          <p:spPr>
            <a:xfrm>
              <a:off x="5980286" y="264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2"/>
            <p:cNvSpPr/>
            <p:nvPr/>
          </p:nvSpPr>
          <p:spPr>
            <a:xfrm>
              <a:off x="6234801" y="290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2"/>
            <p:cNvSpPr/>
            <p:nvPr/>
          </p:nvSpPr>
          <p:spPr>
            <a:xfrm>
              <a:off x="6650130" y="13885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2"/>
            <p:cNvSpPr/>
            <p:nvPr/>
          </p:nvSpPr>
          <p:spPr>
            <a:xfrm>
              <a:off x="6918493" y="16078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2"/>
            <p:cNvSpPr/>
            <p:nvPr/>
          </p:nvSpPr>
          <p:spPr>
            <a:xfrm>
              <a:off x="7684005" y="2700768"/>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2"/>
            <p:cNvSpPr/>
            <p:nvPr/>
          </p:nvSpPr>
          <p:spPr>
            <a:xfrm>
              <a:off x="7952368" y="2920096"/>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2"/>
            <p:cNvSpPr/>
            <p:nvPr/>
          </p:nvSpPr>
          <p:spPr>
            <a:xfrm>
              <a:off x="4333025" y="2020600"/>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2"/>
            <p:cNvSpPr/>
            <p:nvPr/>
          </p:nvSpPr>
          <p:spPr>
            <a:xfrm>
              <a:off x="4484055" y="2173505"/>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2"/>
            <p:cNvSpPr/>
            <p:nvPr/>
          </p:nvSpPr>
          <p:spPr>
            <a:xfrm>
              <a:off x="4029925" y="3703850"/>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2"/>
            <p:cNvSpPr/>
            <p:nvPr/>
          </p:nvSpPr>
          <p:spPr>
            <a:xfrm>
              <a:off x="4180955" y="3856755"/>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2"/>
            <p:cNvSpPr/>
            <p:nvPr/>
          </p:nvSpPr>
          <p:spPr>
            <a:xfrm>
              <a:off x="5709875" y="1709325"/>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2"/>
            <p:cNvSpPr/>
            <p:nvPr/>
          </p:nvSpPr>
          <p:spPr>
            <a:xfrm>
              <a:off x="5860905" y="1862230"/>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2"/>
            <p:cNvSpPr/>
            <p:nvPr/>
          </p:nvSpPr>
          <p:spPr>
            <a:xfrm>
              <a:off x="5333300" y="2527425"/>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2"/>
            <p:cNvSpPr/>
            <p:nvPr/>
          </p:nvSpPr>
          <p:spPr>
            <a:xfrm>
              <a:off x="5484330" y="2680330"/>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2"/>
            <p:cNvSpPr/>
            <p:nvPr/>
          </p:nvSpPr>
          <p:spPr>
            <a:xfrm rot="-2700000">
              <a:off x="6141556" y="3762741"/>
              <a:ext cx="338898" cy="32790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2"/>
            <p:cNvSpPr/>
            <p:nvPr/>
          </p:nvSpPr>
          <p:spPr>
            <a:xfrm rot="-2700000">
              <a:off x="6260000" y="3878274"/>
              <a:ext cx="106520" cy="10683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2"/>
            <p:cNvSpPr/>
            <p:nvPr/>
          </p:nvSpPr>
          <p:spPr>
            <a:xfrm rot="-2700000">
              <a:off x="4945856" y="1034491"/>
              <a:ext cx="338898" cy="32790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2"/>
            <p:cNvSpPr/>
            <p:nvPr/>
          </p:nvSpPr>
          <p:spPr>
            <a:xfrm rot="-2700000">
              <a:off x="5064300" y="1150024"/>
              <a:ext cx="106520" cy="10683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2"/>
            <p:cNvSpPr/>
            <p:nvPr/>
          </p:nvSpPr>
          <p:spPr>
            <a:xfrm rot="-2700000">
              <a:off x="7940106" y="1034491"/>
              <a:ext cx="338898" cy="32790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2"/>
            <p:cNvSpPr/>
            <p:nvPr/>
          </p:nvSpPr>
          <p:spPr>
            <a:xfrm rot="-2700000">
              <a:off x="8058550" y="1150024"/>
              <a:ext cx="106520" cy="10683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2"/>
            <p:cNvSpPr/>
            <p:nvPr/>
          </p:nvSpPr>
          <p:spPr>
            <a:xfrm rot="-2018316">
              <a:off x="7710733" y="3857526"/>
              <a:ext cx="344537" cy="333360"/>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2"/>
            <p:cNvSpPr/>
            <p:nvPr/>
          </p:nvSpPr>
          <p:spPr>
            <a:xfrm rot="-2018316">
              <a:off x="7830108" y="3975339"/>
              <a:ext cx="108293" cy="108611"/>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2"/>
            <p:cNvSpPr/>
            <p:nvPr/>
          </p:nvSpPr>
          <p:spPr>
            <a:xfrm rot="-2018374">
              <a:off x="4421964" y="2696445"/>
              <a:ext cx="270107" cy="261336"/>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2"/>
            <p:cNvSpPr/>
            <p:nvPr/>
          </p:nvSpPr>
          <p:spPr>
            <a:xfrm rot="-2018374">
              <a:off x="4515551" y="2788808"/>
              <a:ext cx="84898" cy="8514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979;p57">
            <a:extLst>
              <a:ext uri="{FF2B5EF4-FFF2-40B4-BE49-F238E27FC236}">
                <a16:creationId xmlns:a16="http://schemas.microsoft.com/office/drawing/2014/main" xmlns="" id="{EE698E23-3BAA-4C5E-AE93-F58D26C930B0}"/>
              </a:ext>
            </a:extLst>
          </p:cNvPr>
          <p:cNvSpPr txBox="1">
            <a:spLocks/>
          </p:cNvSpPr>
          <p:nvPr/>
        </p:nvSpPr>
        <p:spPr>
          <a:xfrm>
            <a:off x="566981" y="181583"/>
            <a:ext cx="5397408" cy="23184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Tx/>
              <a:buChar char="-"/>
            </a:pPr>
            <a:r>
              <a:rPr lang="vi-VN" sz="1800" dirty="0">
                <a:latin typeface="Montserrat" panose="00000500000000000000" pitchFamily="2" charset="0"/>
              </a:rPr>
              <a:t>Mọi người cùng thực thực hiện tốt luật giao thông đường bộ.</a:t>
            </a:r>
          </a:p>
          <a:p>
            <a:pPr marL="285750" indent="-285750">
              <a:buFontTx/>
              <a:buChar char="-"/>
            </a:pPr>
            <a:r>
              <a:rPr lang="vi-VN" sz="1800" dirty="0">
                <a:latin typeface="Montserrat" panose="00000500000000000000" pitchFamily="2" charset="0"/>
              </a:rPr>
              <a:t>Đi đúng phần đường, làn đường.</a:t>
            </a:r>
          </a:p>
          <a:p>
            <a:pPr marL="285750" indent="-285750">
              <a:buFontTx/>
              <a:buChar char="-"/>
            </a:pPr>
            <a:r>
              <a:rPr lang="vi-VN" sz="1800" dirty="0">
                <a:latin typeface="Montserrat" panose="00000500000000000000" pitchFamily="2" charset="0"/>
              </a:rPr>
              <a:t>Khi đi qua đường phải quan sát kỹ trước sau, tránh sang đường đột ngột.</a:t>
            </a:r>
          </a:p>
          <a:p>
            <a:r>
              <a:rPr lang="vi-VN" dirty="0">
                <a:latin typeface="Montserrat" panose="00000500000000000000" pitchFamily="2" charset="0"/>
              </a:rPr>
              <a:t>-     </a:t>
            </a:r>
            <a:r>
              <a:rPr lang="vi-VN" sz="1800" dirty="0">
                <a:latin typeface="Montserrat" panose="00000500000000000000" pitchFamily="2" charset="0"/>
              </a:rPr>
              <a:t>Tuân thủ tín hiệu đèn giao thông. </a:t>
            </a:r>
          </a:p>
          <a:p>
            <a:r>
              <a:rPr lang="vi-VN" sz="1800" dirty="0">
                <a:latin typeface="Montserrat" panose="00000500000000000000" pitchFamily="2" charset="0"/>
              </a:rPr>
              <a:t>-     Khi ngồi trên xe máy phải đội mũ bảo hiểm - Tuyên truyền với người thân </a:t>
            </a:r>
            <a:r>
              <a:rPr lang="vi-VN" sz="1800" b="1" dirty="0">
                <a:latin typeface="Montserrat" panose="00000500000000000000" pitchFamily="2" charset="0"/>
              </a:rPr>
              <a:t>“ Đã uống rượu bia thì không điều khiển phương tiện giao thông”.</a:t>
            </a:r>
          </a:p>
        </p:txBody>
      </p:sp>
    </p:spTree>
    <p:extLst>
      <p:ext uri="{BB962C8B-B14F-4D97-AF65-F5344CB8AC3E}">
        <p14:creationId xmlns:p14="http://schemas.microsoft.com/office/powerpoint/2010/main" val="295129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additive="base">
                                        <p:cTn id="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anim calcmode="lin" valueType="num">
                                      <p:cBhvr additive="base">
                                        <p:cTn id="11"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anim calcmode="lin" valueType="num">
                                      <p:cBhvr additive="base">
                                        <p:cTn id="15"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anim calcmode="lin" valueType="num">
                                      <p:cBhvr additive="base">
                                        <p:cTn id="19"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anim calcmode="lin" valueType="num">
                                      <p:cBhvr additive="base">
                                        <p:cTn id="23"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grpSp>
        <p:nvGrpSpPr>
          <p:cNvPr id="901" name="Google Shape;901;p56"/>
          <p:cNvGrpSpPr/>
          <p:nvPr/>
        </p:nvGrpSpPr>
        <p:grpSpPr>
          <a:xfrm>
            <a:off x="4050425" y="1255275"/>
            <a:ext cx="1032633" cy="3523802"/>
            <a:chOff x="4050425" y="1255275"/>
            <a:chExt cx="1032633" cy="3523802"/>
          </a:xfrm>
        </p:grpSpPr>
        <p:sp>
          <p:nvSpPr>
            <p:cNvPr id="902" name="Google Shape;902;p56"/>
            <p:cNvSpPr/>
            <p:nvPr/>
          </p:nvSpPr>
          <p:spPr>
            <a:xfrm>
              <a:off x="4551479" y="1255275"/>
              <a:ext cx="35075" cy="2677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6"/>
            <p:cNvSpPr/>
            <p:nvPr/>
          </p:nvSpPr>
          <p:spPr>
            <a:xfrm>
              <a:off x="4630749" y="4142566"/>
              <a:ext cx="18812" cy="57120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6"/>
            <p:cNvSpPr/>
            <p:nvPr/>
          </p:nvSpPr>
          <p:spPr>
            <a:xfrm>
              <a:off x="4605085" y="4142566"/>
              <a:ext cx="18812" cy="596872"/>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4579422" y="4142566"/>
              <a:ext cx="16528" cy="636511"/>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4549189" y="4142566"/>
              <a:ext cx="18677" cy="636511"/>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4523526" y="4142566"/>
              <a:ext cx="18812" cy="596872"/>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6"/>
            <p:cNvSpPr/>
            <p:nvPr/>
          </p:nvSpPr>
          <p:spPr>
            <a:xfrm>
              <a:off x="4497862" y="4142566"/>
              <a:ext cx="18812" cy="57120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6"/>
            <p:cNvSpPr/>
            <p:nvPr/>
          </p:nvSpPr>
          <p:spPr>
            <a:xfrm>
              <a:off x="4052709" y="1958533"/>
              <a:ext cx="1023362" cy="1361437"/>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4050425" y="1832764"/>
              <a:ext cx="1032633" cy="1634074"/>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a:off x="4458224" y="3846551"/>
              <a:ext cx="214589" cy="3638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56"/>
          <p:cNvSpPr txBox="1">
            <a:spLocks noGrp="1"/>
          </p:cNvSpPr>
          <p:nvPr>
            <p:ph type="title"/>
          </p:nvPr>
        </p:nvSpPr>
        <p:spPr>
          <a:xfrm>
            <a:off x="2125488" y="1058350"/>
            <a:ext cx="1128300" cy="893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a:t>01</a:t>
            </a:r>
            <a:endParaRPr dirty="0"/>
          </a:p>
        </p:txBody>
      </p:sp>
      <p:sp>
        <p:nvSpPr>
          <p:cNvPr id="913" name="Google Shape;913;p56"/>
          <p:cNvSpPr txBox="1">
            <a:spLocks noGrp="1"/>
          </p:cNvSpPr>
          <p:nvPr>
            <p:ph type="subTitle" idx="1"/>
          </p:nvPr>
        </p:nvSpPr>
        <p:spPr>
          <a:xfrm>
            <a:off x="171246" y="2143127"/>
            <a:ext cx="3077214" cy="347400"/>
          </a:xfrm>
          <a:prstGeom prst="rect">
            <a:avLst/>
          </a:prstGeom>
        </p:spPr>
        <p:txBody>
          <a:bodyPr spcFirstLastPara="1" wrap="square" lIns="91425" tIns="91425" rIns="91425" bIns="91425" anchor="ctr" anchorCtr="0">
            <a:noAutofit/>
          </a:bodyPr>
          <a:lstStyle/>
          <a:p>
            <a:pPr marL="0" lvl="0" indent="0" algn="r" rtl="0">
              <a:spcBef>
                <a:spcPts val="0"/>
              </a:spcBef>
              <a:spcAft>
                <a:spcPts val="1600"/>
              </a:spcAft>
              <a:buNone/>
            </a:pPr>
            <a:r>
              <a:rPr lang="vi-VN" b="1" dirty="0">
                <a:latin typeface="Montserrat" panose="00000500000000000000" pitchFamily="2" charset="0"/>
              </a:rPr>
              <a:t>PHÒNG CHỐNG CHÁY NỔ</a:t>
            </a:r>
            <a:endParaRPr b="1" dirty="0">
              <a:latin typeface="Montserrat" panose="00000500000000000000" pitchFamily="2" charset="0"/>
            </a:endParaRPr>
          </a:p>
        </p:txBody>
      </p:sp>
      <p:sp>
        <p:nvSpPr>
          <p:cNvPr id="915" name="Google Shape;915;p56"/>
          <p:cNvSpPr txBox="1">
            <a:spLocks noGrp="1"/>
          </p:cNvSpPr>
          <p:nvPr>
            <p:ph type="title" idx="3"/>
          </p:nvPr>
        </p:nvSpPr>
        <p:spPr>
          <a:xfrm>
            <a:off x="2125488" y="2899425"/>
            <a:ext cx="1128300" cy="893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GB" dirty="0"/>
              <a:t>03</a:t>
            </a:r>
            <a:endParaRPr dirty="0"/>
          </a:p>
        </p:txBody>
      </p:sp>
      <p:sp>
        <p:nvSpPr>
          <p:cNvPr id="916" name="Google Shape;916;p56"/>
          <p:cNvSpPr txBox="1">
            <a:spLocks noGrp="1"/>
          </p:cNvSpPr>
          <p:nvPr>
            <p:ph type="subTitle" idx="4"/>
          </p:nvPr>
        </p:nvSpPr>
        <p:spPr>
          <a:xfrm>
            <a:off x="302698" y="3997863"/>
            <a:ext cx="2951090" cy="347400"/>
          </a:xfrm>
          <a:prstGeom prst="rect">
            <a:avLst/>
          </a:prstGeom>
        </p:spPr>
        <p:txBody>
          <a:bodyPr spcFirstLastPara="1" wrap="square" lIns="91425" tIns="91425" rIns="91425" bIns="91425" anchor="ctr" anchorCtr="0">
            <a:noAutofit/>
          </a:bodyPr>
          <a:lstStyle/>
          <a:p>
            <a:pPr marL="0" lvl="0" indent="0" algn="r" rtl="0">
              <a:spcBef>
                <a:spcPts val="0"/>
              </a:spcBef>
              <a:spcAft>
                <a:spcPts val="1600"/>
              </a:spcAft>
              <a:buNone/>
            </a:pPr>
            <a:r>
              <a:rPr lang="vi-VN" b="1" dirty="0">
                <a:latin typeface="Montserrat" panose="00000500000000000000" pitchFamily="2" charset="0"/>
              </a:rPr>
              <a:t>PHÒNG TRÁNH ĐUỐI NƯỚC</a:t>
            </a:r>
            <a:endParaRPr b="1" dirty="0">
              <a:latin typeface="Montserrat" panose="00000500000000000000" pitchFamily="2" charset="0"/>
            </a:endParaRPr>
          </a:p>
        </p:txBody>
      </p:sp>
      <p:sp>
        <p:nvSpPr>
          <p:cNvPr id="918" name="Google Shape;918;p56"/>
          <p:cNvSpPr txBox="1">
            <a:spLocks noGrp="1"/>
          </p:cNvSpPr>
          <p:nvPr>
            <p:ph type="title" idx="6"/>
          </p:nvPr>
        </p:nvSpPr>
        <p:spPr>
          <a:xfrm>
            <a:off x="5879688" y="1058350"/>
            <a:ext cx="1128300" cy="89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02</a:t>
            </a:r>
            <a:endParaRPr dirty="0"/>
          </a:p>
        </p:txBody>
      </p:sp>
      <p:sp>
        <p:nvSpPr>
          <p:cNvPr id="919" name="Google Shape;919;p56"/>
          <p:cNvSpPr txBox="1">
            <a:spLocks noGrp="1"/>
          </p:cNvSpPr>
          <p:nvPr>
            <p:ph type="subTitle" idx="7"/>
          </p:nvPr>
        </p:nvSpPr>
        <p:spPr>
          <a:xfrm>
            <a:off x="5879688" y="2336325"/>
            <a:ext cx="3093054" cy="3474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vi-VN" b="1" dirty="0">
                <a:latin typeface="Montserrat" panose="00000500000000000000" pitchFamily="2" charset="0"/>
              </a:rPr>
              <a:t>PHÒNG CHỐNG TAI NẠN THƯƠNG TÍCH</a:t>
            </a:r>
            <a:endParaRPr b="1" dirty="0">
              <a:latin typeface="Montserrat" panose="00000500000000000000" pitchFamily="2" charset="0"/>
            </a:endParaRPr>
          </a:p>
        </p:txBody>
      </p:sp>
      <p:sp>
        <p:nvSpPr>
          <p:cNvPr id="921" name="Google Shape;921;p56"/>
          <p:cNvSpPr txBox="1">
            <a:spLocks noGrp="1"/>
          </p:cNvSpPr>
          <p:nvPr>
            <p:ph type="title" idx="9"/>
          </p:nvPr>
        </p:nvSpPr>
        <p:spPr>
          <a:xfrm>
            <a:off x="5879688" y="2899425"/>
            <a:ext cx="1128300" cy="89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04</a:t>
            </a:r>
            <a:endParaRPr dirty="0"/>
          </a:p>
        </p:txBody>
      </p:sp>
      <p:sp>
        <p:nvSpPr>
          <p:cNvPr id="922" name="Google Shape;922;p56"/>
          <p:cNvSpPr txBox="1">
            <a:spLocks noGrp="1"/>
          </p:cNvSpPr>
          <p:nvPr>
            <p:ph type="subTitle" idx="13"/>
          </p:nvPr>
        </p:nvSpPr>
        <p:spPr>
          <a:xfrm>
            <a:off x="5879687" y="4036725"/>
            <a:ext cx="2867021" cy="3474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vi-VN" b="1" dirty="0">
                <a:latin typeface="Montserrat" panose="00000500000000000000" pitchFamily="2" charset="0"/>
              </a:rPr>
              <a:t>PHÒNG CHỐNG DỊCH COVID-19 </a:t>
            </a:r>
            <a:endParaRPr b="1" dirty="0">
              <a:latin typeface="Montserrat" panose="00000500000000000000" pitchFamily="2" charset="0"/>
            </a:endParaRPr>
          </a:p>
        </p:txBody>
      </p:sp>
      <p:grpSp>
        <p:nvGrpSpPr>
          <p:cNvPr id="924" name="Google Shape;924;p56"/>
          <p:cNvGrpSpPr/>
          <p:nvPr/>
        </p:nvGrpSpPr>
        <p:grpSpPr>
          <a:xfrm>
            <a:off x="7342144" y="540001"/>
            <a:ext cx="725980" cy="719107"/>
            <a:chOff x="7342144" y="540001"/>
            <a:chExt cx="725980" cy="719107"/>
          </a:xfrm>
        </p:grpSpPr>
        <p:sp>
          <p:nvSpPr>
            <p:cNvPr id="925" name="Google Shape;925;p56"/>
            <p:cNvSpPr/>
            <p:nvPr/>
          </p:nvSpPr>
          <p:spPr>
            <a:xfrm rot="1695158">
              <a:off x="7434152" y="636992"/>
              <a:ext cx="541964" cy="525126"/>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6"/>
            <p:cNvSpPr/>
            <p:nvPr/>
          </p:nvSpPr>
          <p:spPr>
            <a:xfrm rot="1695158">
              <a:off x="7605970" y="818856"/>
              <a:ext cx="189572" cy="189582"/>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56"/>
          <p:cNvGrpSpPr/>
          <p:nvPr/>
        </p:nvGrpSpPr>
        <p:grpSpPr>
          <a:xfrm>
            <a:off x="5225249" y="4171563"/>
            <a:ext cx="269816" cy="262173"/>
            <a:chOff x="10240149" y="1425651"/>
            <a:chExt cx="269816" cy="262173"/>
          </a:xfrm>
        </p:grpSpPr>
        <p:sp>
          <p:nvSpPr>
            <p:cNvPr id="928" name="Google Shape;928;p56"/>
            <p:cNvSpPr/>
            <p:nvPr/>
          </p:nvSpPr>
          <p:spPr>
            <a:xfrm>
              <a:off x="10240149" y="1425651"/>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6"/>
            <p:cNvSpPr/>
            <p:nvPr/>
          </p:nvSpPr>
          <p:spPr>
            <a:xfrm>
              <a:off x="10329133" y="1519469"/>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 name="Google Shape;930;p56"/>
          <p:cNvGrpSpPr/>
          <p:nvPr/>
        </p:nvGrpSpPr>
        <p:grpSpPr>
          <a:xfrm>
            <a:off x="779681" y="887094"/>
            <a:ext cx="510124" cy="510124"/>
            <a:chOff x="735856" y="954356"/>
            <a:chExt cx="510124" cy="510124"/>
          </a:xfrm>
        </p:grpSpPr>
        <p:sp>
          <p:nvSpPr>
            <p:cNvPr id="931" name="Google Shape;931;p56"/>
            <p:cNvSpPr/>
            <p:nvPr/>
          </p:nvSpPr>
          <p:spPr>
            <a:xfrm rot="2700000">
              <a:off x="807971" y="1031653"/>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rot="2700000">
              <a:off x="927993" y="1152265"/>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56"/>
          <p:cNvSpPr txBox="1">
            <a:spLocks noGrp="1"/>
          </p:cNvSpPr>
          <p:nvPr>
            <p:ph type="title" idx="15"/>
          </p:nvPr>
        </p:nvSpPr>
        <p:spPr>
          <a:xfrm>
            <a:off x="720000" y="540000"/>
            <a:ext cx="7704000" cy="47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Montserrat" panose="00000500000000000000" pitchFamily="2" charset="0"/>
              </a:rPr>
              <a:t>NỘI DUNG</a:t>
            </a:r>
            <a:endParaRPr b="1" dirty="0">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3"/>
                                        </p:tgtEl>
                                        <p:attrNameLst>
                                          <p:attrName>style.visibility</p:attrName>
                                        </p:attrNameLst>
                                      </p:cBhvr>
                                      <p:to>
                                        <p:strVal val="visible"/>
                                      </p:to>
                                    </p:set>
                                    <p:animEffect transition="in" filter="fade">
                                      <p:cBhvr>
                                        <p:cTn id="7" dur="500"/>
                                        <p:tgtEl>
                                          <p:spTgt spid="9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2"/>
                                        </p:tgtEl>
                                        <p:attrNameLst>
                                          <p:attrName>style.visibility</p:attrName>
                                        </p:attrNameLst>
                                      </p:cBhvr>
                                      <p:to>
                                        <p:strVal val="visible"/>
                                      </p:to>
                                    </p:set>
                                    <p:anim calcmode="lin" valueType="num">
                                      <p:cBhvr additive="base">
                                        <p:cTn id="12" dur="500" fill="hold"/>
                                        <p:tgtEl>
                                          <p:spTgt spid="912"/>
                                        </p:tgtEl>
                                        <p:attrNameLst>
                                          <p:attrName>ppt_x</p:attrName>
                                        </p:attrNameLst>
                                      </p:cBhvr>
                                      <p:tavLst>
                                        <p:tav tm="0">
                                          <p:val>
                                            <p:strVal val="#ppt_x"/>
                                          </p:val>
                                        </p:tav>
                                        <p:tav tm="100000">
                                          <p:val>
                                            <p:strVal val="#ppt_x"/>
                                          </p:val>
                                        </p:tav>
                                      </p:tavLst>
                                    </p:anim>
                                    <p:anim calcmode="lin" valueType="num">
                                      <p:cBhvr additive="base">
                                        <p:cTn id="13" dur="500" fill="hold"/>
                                        <p:tgtEl>
                                          <p:spTgt spid="9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13">
                                            <p:txEl>
                                              <p:pRg st="0" end="0"/>
                                            </p:txEl>
                                          </p:spTgt>
                                        </p:tgtEl>
                                        <p:attrNameLst>
                                          <p:attrName>style.visibility</p:attrName>
                                        </p:attrNameLst>
                                      </p:cBhvr>
                                      <p:to>
                                        <p:strVal val="visible"/>
                                      </p:to>
                                    </p:set>
                                    <p:anim calcmode="lin" valueType="num">
                                      <p:cBhvr additive="base">
                                        <p:cTn id="18" dur="500" fill="hold"/>
                                        <p:tgtEl>
                                          <p:spTgt spid="91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18"/>
                                        </p:tgtEl>
                                        <p:attrNameLst>
                                          <p:attrName>style.visibility</p:attrName>
                                        </p:attrNameLst>
                                      </p:cBhvr>
                                      <p:to>
                                        <p:strVal val="visible"/>
                                      </p:to>
                                    </p:set>
                                    <p:anim calcmode="lin" valueType="num">
                                      <p:cBhvr additive="base">
                                        <p:cTn id="24" dur="500" fill="hold"/>
                                        <p:tgtEl>
                                          <p:spTgt spid="918"/>
                                        </p:tgtEl>
                                        <p:attrNameLst>
                                          <p:attrName>ppt_x</p:attrName>
                                        </p:attrNameLst>
                                      </p:cBhvr>
                                      <p:tavLst>
                                        <p:tav tm="0">
                                          <p:val>
                                            <p:strVal val="#ppt_x"/>
                                          </p:val>
                                        </p:tav>
                                        <p:tav tm="100000">
                                          <p:val>
                                            <p:strVal val="#ppt_x"/>
                                          </p:val>
                                        </p:tav>
                                      </p:tavLst>
                                    </p:anim>
                                    <p:anim calcmode="lin" valueType="num">
                                      <p:cBhvr additive="base">
                                        <p:cTn id="25" dur="500" fill="hold"/>
                                        <p:tgtEl>
                                          <p:spTgt spid="9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19">
                                            <p:txEl>
                                              <p:pRg st="0" end="0"/>
                                            </p:txEl>
                                          </p:spTgt>
                                        </p:tgtEl>
                                        <p:attrNameLst>
                                          <p:attrName>style.visibility</p:attrName>
                                        </p:attrNameLst>
                                      </p:cBhvr>
                                      <p:to>
                                        <p:strVal val="visible"/>
                                      </p:to>
                                    </p:set>
                                    <p:anim calcmode="lin" valueType="num">
                                      <p:cBhvr additive="base">
                                        <p:cTn id="30" dur="500" fill="hold"/>
                                        <p:tgtEl>
                                          <p:spTgt spid="91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15"/>
                                        </p:tgtEl>
                                        <p:attrNameLst>
                                          <p:attrName>style.visibility</p:attrName>
                                        </p:attrNameLst>
                                      </p:cBhvr>
                                      <p:to>
                                        <p:strVal val="visible"/>
                                      </p:to>
                                    </p:set>
                                    <p:anim calcmode="lin" valueType="num">
                                      <p:cBhvr additive="base">
                                        <p:cTn id="36" dur="500" fill="hold"/>
                                        <p:tgtEl>
                                          <p:spTgt spid="915"/>
                                        </p:tgtEl>
                                        <p:attrNameLst>
                                          <p:attrName>ppt_x</p:attrName>
                                        </p:attrNameLst>
                                      </p:cBhvr>
                                      <p:tavLst>
                                        <p:tav tm="0">
                                          <p:val>
                                            <p:strVal val="#ppt_x"/>
                                          </p:val>
                                        </p:tav>
                                        <p:tav tm="100000">
                                          <p:val>
                                            <p:strVal val="#ppt_x"/>
                                          </p:val>
                                        </p:tav>
                                      </p:tavLst>
                                    </p:anim>
                                    <p:anim calcmode="lin" valueType="num">
                                      <p:cBhvr additive="base">
                                        <p:cTn id="37" dur="500" fill="hold"/>
                                        <p:tgtEl>
                                          <p:spTgt spid="9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16">
                                            <p:txEl>
                                              <p:pRg st="0" end="0"/>
                                            </p:txEl>
                                          </p:spTgt>
                                        </p:tgtEl>
                                        <p:attrNameLst>
                                          <p:attrName>style.visibility</p:attrName>
                                        </p:attrNameLst>
                                      </p:cBhvr>
                                      <p:to>
                                        <p:strVal val="visible"/>
                                      </p:to>
                                    </p:set>
                                    <p:anim calcmode="lin" valueType="num">
                                      <p:cBhvr additive="base">
                                        <p:cTn id="42" dur="500" fill="hold"/>
                                        <p:tgtEl>
                                          <p:spTgt spid="91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1"/>
                                        </p:tgtEl>
                                        <p:attrNameLst>
                                          <p:attrName>style.visibility</p:attrName>
                                        </p:attrNameLst>
                                      </p:cBhvr>
                                      <p:to>
                                        <p:strVal val="visible"/>
                                      </p:to>
                                    </p:set>
                                    <p:anim calcmode="lin" valueType="num">
                                      <p:cBhvr additive="base">
                                        <p:cTn id="48" dur="500" fill="hold"/>
                                        <p:tgtEl>
                                          <p:spTgt spid="921"/>
                                        </p:tgtEl>
                                        <p:attrNameLst>
                                          <p:attrName>ppt_x</p:attrName>
                                        </p:attrNameLst>
                                      </p:cBhvr>
                                      <p:tavLst>
                                        <p:tav tm="0">
                                          <p:val>
                                            <p:strVal val="#ppt_x"/>
                                          </p:val>
                                        </p:tav>
                                        <p:tav tm="100000">
                                          <p:val>
                                            <p:strVal val="#ppt_x"/>
                                          </p:val>
                                        </p:tav>
                                      </p:tavLst>
                                    </p:anim>
                                    <p:anim calcmode="lin" valueType="num">
                                      <p:cBhvr additive="base">
                                        <p:cTn id="49" dur="500" fill="hold"/>
                                        <p:tgtEl>
                                          <p:spTgt spid="9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922">
                                            <p:txEl>
                                              <p:pRg st="0" end="0"/>
                                            </p:txEl>
                                          </p:spTgt>
                                        </p:tgtEl>
                                        <p:attrNameLst>
                                          <p:attrName>style.visibility</p:attrName>
                                        </p:attrNameLst>
                                      </p:cBhvr>
                                      <p:to>
                                        <p:strVal val="visible"/>
                                      </p:to>
                                    </p:set>
                                    <p:anim calcmode="lin" valueType="num">
                                      <p:cBhvr additive="base">
                                        <p:cTn id="54" dur="500" fill="hold"/>
                                        <p:tgtEl>
                                          <p:spTgt spid="922">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9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 grpId="0"/>
      <p:bldP spid="915" grpId="0"/>
      <p:bldP spid="918" grpId="0"/>
      <p:bldP spid="921" grpId="0"/>
      <p:bldP spid="9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78" name="Google Shape;978;p57"/>
          <p:cNvSpPr/>
          <p:nvPr/>
        </p:nvSpPr>
        <p:spPr>
          <a:xfrm>
            <a:off x="4767027" y="262735"/>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7"/>
          <p:cNvSpPr txBox="1">
            <a:spLocks noGrp="1"/>
          </p:cNvSpPr>
          <p:nvPr>
            <p:ph type="title"/>
          </p:nvPr>
        </p:nvSpPr>
        <p:spPr>
          <a:xfrm>
            <a:off x="720000" y="1565371"/>
            <a:ext cx="4620693" cy="6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latin typeface="Montserrat" panose="00000500000000000000" pitchFamily="2" charset="0"/>
              </a:rPr>
              <a:t>V. PHÒNG TRÁNH DỊCH COVID-19</a:t>
            </a:r>
            <a:endParaRPr sz="3600" b="1" dirty="0">
              <a:latin typeface="Montserrat" panose="00000500000000000000" pitchFamily="2" charset="0"/>
            </a:endParaRPr>
          </a:p>
        </p:txBody>
      </p:sp>
      <p:sp>
        <p:nvSpPr>
          <p:cNvPr id="3" name="Subtitle 2">
            <a:extLst>
              <a:ext uri="{FF2B5EF4-FFF2-40B4-BE49-F238E27FC236}">
                <a16:creationId xmlns:a16="http://schemas.microsoft.com/office/drawing/2014/main" xmlns="" id="{97A53726-5ECB-4317-A791-41D6268FF041}"/>
              </a:ext>
            </a:extLst>
          </p:cNvPr>
          <p:cNvSpPr>
            <a:spLocks noGrp="1"/>
          </p:cNvSpPr>
          <p:nvPr>
            <p:ph type="subTitle" idx="1"/>
          </p:nvPr>
        </p:nvSpPr>
        <p:spPr>
          <a:xfrm>
            <a:off x="960752" y="3026305"/>
            <a:ext cx="3852000" cy="1235100"/>
          </a:xfrm>
        </p:spPr>
        <p:txBody>
          <a:bodyPr/>
          <a:lstStyle/>
          <a:p>
            <a:r>
              <a:rPr lang="en-US" dirty="0"/>
              <a:t>- </a:t>
            </a:r>
            <a:r>
              <a:rPr lang="en-US" dirty="0" err="1"/>
              <a:t>Thực</a:t>
            </a:r>
            <a:r>
              <a:rPr lang="en-US" dirty="0"/>
              <a:t> </a:t>
            </a:r>
            <a:r>
              <a:rPr lang="en-US" dirty="0" err="1"/>
              <a:t>hiện</a:t>
            </a:r>
            <a:r>
              <a:rPr lang="en-US" dirty="0"/>
              <a:t> </a:t>
            </a:r>
            <a:r>
              <a:rPr lang="en-US" dirty="0" err="1"/>
              <a:t>tốt</a:t>
            </a:r>
            <a:r>
              <a:rPr lang="en-US" dirty="0"/>
              <a:t> </a:t>
            </a:r>
            <a:r>
              <a:rPr lang="en-US" dirty="0" err="1"/>
              <a:t>thông</a:t>
            </a:r>
            <a:r>
              <a:rPr lang="en-US" dirty="0"/>
              <a:t> </a:t>
            </a:r>
            <a:r>
              <a:rPr lang="en-US" dirty="0" err="1"/>
              <a:t>điệp</a:t>
            </a:r>
            <a:r>
              <a:rPr lang="en-US" dirty="0"/>
              <a:t> “ 5K”</a:t>
            </a:r>
          </a:p>
        </p:txBody>
      </p:sp>
      <p:grpSp>
        <p:nvGrpSpPr>
          <p:cNvPr id="46" name="Google Shape;938;p57">
            <a:extLst>
              <a:ext uri="{FF2B5EF4-FFF2-40B4-BE49-F238E27FC236}">
                <a16:creationId xmlns:a16="http://schemas.microsoft.com/office/drawing/2014/main" xmlns="" id="{EAF27DF8-7D67-480D-A83C-D185BC0E1E21}"/>
              </a:ext>
            </a:extLst>
          </p:cNvPr>
          <p:cNvGrpSpPr/>
          <p:nvPr/>
        </p:nvGrpSpPr>
        <p:grpSpPr>
          <a:xfrm>
            <a:off x="4572000" y="371979"/>
            <a:ext cx="5549715" cy="6548309"/>
            <a:chOff x="4828420" y="371968"/>
            <a:chExt cx="3987657" cy="4602905"/>
          </a:xfrm>
        </p:grpSpPr>
        <p:sp>
          <p:nvSpPr>
            <p:cNvPr id="47" name="Google Shape;939;p57">
              <a:extLst>
                <a:ext uri="{FF2B5EF4-FFF2-40B4-BE49-F238E27FC236}">
                  <a16:creationId xmlns:a16="http://schemas.microsoft.com/office/drawing/2014/main" xmlns="" id="{2769C616-56DE-45F8-9AD0-18017BE35DCD}"/>
                </a:ext>
              </a:extLst>
            </p:cNvPr>
            <p:cNvSpPr/>
            <p:nvPr/>
          </p:nvSpPr>
          <p:spPr>
            <a:xfrm>
              <a:off x="5605564" y="2041151"/>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0;p57">
              <a:extLst>
                <a:ext uri="{FF2B5EF4-FFF2-40B4-BE49-F238E27FC236}">
                  <a16:creationId xmlns:a16="http://schemas.microsoft.com/office/drawing/2014/main" xmlns="" id="{01593077-FA80-4014-8350-2D1A07F8B427}"/>
                </a:ext>
              </a:extLst>
            </p:cNvPr>
            <p:cNvSpPr/>
            <p:nvPr/>
          </p:nvSpPr>
          <p:spPr>
            <a:xfrm rot="-2338378">
              <a:off x="7884947" y="101968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1;p57">
              <a:extLst>
                <a:ext uri="{FF2B5EF4-FFF2-40B4-BE49-F238E27FC236}">
                  <a16:creationId xmlns:a16="http://schemas.microsoft.com/office/drawing/2014/main" xmlns="" id="{07272676-7731-4BBB-A864-49530FEA9D0F}"/>
                </a:ext>
              </a:extLst>
            </p:cNvPr>
            <p:cNvSpPr/>
            <p:nvPr/>
          </p:nvSpPr>
          <p:spPr>
            <a:xfrm>
              <a:off x="6621170" y="2154802"/>
              <a:ext cx="340208" cy="154006"/>
            </a:xfrm>
            <a:custGeom>
              <a:avLst/>
              <a:gdLst/>
              <a:ahLst/>
              <a:cxnLst/>
              <a:rect l="l" t="t" r="r" b="b"/>
              <a:pathLst>
                <a:path w="7418" h="3358" extrusionOk="0">
                  <a:moveTo>
                    <a:pt x="1691" y="0"/>
                  </a:moveTo>
                  <a:lnTo>
                    <a:pt x="869" y="107"/>
                  </a:lnTo>
                  <a:lnTo>
                    <a:pt x="298" y="262"/>
                  </a:lnTo>
                  <a:lnTo>
                    <a:pt x="0" y="381"/>
                  </a:lnTo>
                  <a:lnTo>
                    <a:pt x="155" y="655"/>
                  </a:lnTo>
                  <a:lnTo>
                    <a:pt x="500" y="1131"/>
                  </a:lnTo>
                  <a:lnTo>
                    <a:pt x="1060" y="1727"/>
                  </a:lnTo>
                  <a:lnTo>
                    <a:pt x="1453" y="2060"/>
                  </a:lnTo>
                  <a:lnTo>
                    <a:pt x="1857" y="2358"/>
                  </a:lnTo>
                  <a:lnTo>
                    <a:pt x="2739" y="2834"/>
                  </a:lnTo>
                  <a:lnTo>
                    <a:pt x="3203" y="3013"/>
                  </a:lnTo>
                  <a:lnTo>
                    <a:pt x="3679" y="3167"/>
                  </a:lnTo>
                  <a:lnTo>
                    <a:pt x="4691" y="3346"/>
                  </a:lnTo>
                  <a:lnTo>
                    <a:pt x="5215" y="3358"/>
                  </a:lnTo>
                  <a:lnTo>
                    <a:pt x="5489" y="3346"/>
                  </a:lnTo>
                  <a:lnTo>
                    <a:pt x="6025" y="3286"/>
                  </a:lnTo>
                  <a:lnTo>
                    <a:pt x="6573" y="3155"/>
                  </a:lnTo>
                  <a:lnTo>
                    <a:pt x="7132" y="2929"/>
                  </a:lnTo>
                  <a:lnTo>
                    <a:pt x="7418" y="2774"/>
                  </a:lnTo>
                  <a:lnTo>
                    <a:pt x="7025" y="2286"/>
                  </a:lnTo>
                  <a:lnTo>
                    <a:pt x="6239" y="1548"/>
                  </a:lnTo>
                  <a:lnTo>
                    <a:pt x="5834" y="1250"/>
                  </a:lnTo>
                  <a:lnTo>
                    <a:pt x="5418" y="977"/>
                  </a:lnTo>
                  <a:lnTo>
                    <a:pt x="4572" y="548"/>
                  </a:lnTo>
                  <a:lnTo>
                    <a:pt x="4132" y="381"/>
                  </a:lnTo>
                  <a:lnTo>
                    <a:pt x="3679" y="238"/>
                  </a:lnTo>
                  <a:lnTo>
                    <a:pt x="2715" y="48"/>
                  </a:lnTo>
                  <a:lnTo>
                    <a:pt x="2215" y="12"/>
                  </a:lnTo>
                  <a:lnTo>
                    <a:pt x="16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2;p57">
              <a:extLst>
                <a:ext uri="{FF2B5EF4-FFF2-40B4-BE49-F238E27FC236}">
                  <a16:creationId xmlns:a16="http://schemas.microsoft.com/office/drawing/2014/main" xmlns="" id="{82D67281-A946-4414-AFD0-6D5F3765FE31}"/>
                </a:ext>
              </a:extLst>
            </p:cNvPr>
            <p:cNvSpPr/>
            <p:nvPr/>
          </p:nvSpPr>
          <p:spPr>
            <a:xfrm rot="-6957699">
              <a:off x="7146581" y="3046212"/>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943;p57">
              <a:extLst>
                <a:ext uri="{FF2B5EF4-FFF2-40B4-BE49-F238E27FC236}">
                  <a16:creationId xmlns:a16="http://schemas.microsoft.com/office/drawing/2014/main" xmlns="" id="{2775768A-3BD7-4640-83BA-163AB98D75BC}"/>
                </a:ext>
              </a:extLst>
            </p:cNvPr>
            <p:cNvGrpSpPr/>
            <p:nvPr/>
          </p:nvGrpSpPr>
          <p:grpSpPr>
            <a:xfrm>
              <a:off x="6962531" y="371968"/>
              <a:ext cx="524850" cy="507881"/>
              <a:chOff x="6962531" y="371968"/>
              <a:chExt cx="524850" cy="507881"/>
            </a:xfrm>
          </p:grpSpPr>
          <p:sp>
            <p:nvSpPr>
              <p:cNvPr id="84" name="Google Shape;944;p57">
                <a:extLst>
                  <a:ext uri="{FF2B5EF4-FFF2-40B4-BE49-F238E27FC236}">
                    <a16:creationId xmlns:a16="http://schemas.microsoft.com/office/drawing/2014/main" xmlns="" id="{25BE50E6-640F-4928-B6A0-4E8ED8905111}"/>
                  </a:ext>
                </a:extLst>
              </p:cNvPr>
              <p:cNvSpPr/>
              <p:nvPr/>
            </p:nvSpPr>
            <p:spPr>
              <a:xfrm>
                <a:off x="6962531" y="371968"/>
                <a:ext cx="524850" cy="50788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5;p57">
                <a:extLst>
                  <a:ext uri="{FF2B5EF4-FFF2-40B4-BE49-F238E27FC236}">
                    <a16:creationId xmlns:a16="http://schemas.microsoft.com/office/drawing/2014/main" xmlns="" id="{8BD0FFFA-3886-43C8-89D8-A60D89426F2D}"/>
                  </a:ext>
                </a:extLst>
              </p:cNvPr>
              <p:cNvSpPr/>
              <p:nvPr/>
            </p:nvSpPr>
            <p:spPr>
              <a:xfrm>
                <a:off x="7139469" y="551108"/>
                <a:ext cx="164967" cy="16547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946;p57">
              <a:extLst>
                <a:ext uri="{FF2B5EF4-FFF2-40B4-BE49-F238E27FC236}">
                  <a16:creationId xmlns:a16="http://schemas.microsoft.com/office/drawing/2014/main" xmlns="" id="{666AA7E1-E117-4FCD-844D-B2B58E63D3AD}"/>
                </a:ext>
              </a:extLst>
            </p:cNvPr>
            <p:cNvGrpSpPr/>
            <p:nvPr/>
          </p:nvGrpSpPr>
          <p:grpSpPr>
            <a:xfrm>
              <a:off x="5977348" y="2521071"/>
              <a:ext cx="770573" cy="746614"/>
              <a:chOff x="5977348" y="2521071"/>
              <a:chExt cx="770573" cy="746614"/>
            </a:xfrm>
          </p:grpSpPr>
          <p:sp>
            <p:nvSpPr>
              <p:cNvPr id="82" name="Google Shape;947;p57">
                <a:extLst>
                  <a:ext uri="{FF2B5EF4-FFF2-40B4-BE49-F238E27FC236}">
                    <a16:creationId xmlns:a16="http://schemas.microsoft.com/office/drawing/2014/main" xmlns="" id="{47DD7EBB-13C5-4727-A4F9-B7197B4C2B0D}"/>
                  </a:ext>
                </a:extLst>
              </p:cNvPr>
              <p:cNvSpPr/>
              <p:nvPr/>
            </p:nvSpPr>
            <p:spPr>
              <a:xfrm>
                <a:off x="5977348" y="2521071"/>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48;p57">
                <a:extLst>
                  <a:ext uri="{FF2B5EF4-FFF2-40B4-BE49-F238E27FC236}">
                    <a16:creationId xmlns:a16="http://schemas.microsoft.com/office/drawing/2014/main" xmlns="" id="{F6BA6712-BF07-4B7C-AF99-9E15977AA0DE}"/>
                  </a:ext>
                </a:extLst>
              </p:cNvPr>
              <p:cNvSpPr/>
              <p:nvPr/>
            </p:nvSpPr>
            <p:spPr>
              <a:xfrm>
                <a:off x="6231864" y="2780209"/>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949;p57">
              <a:extLst>
                <a:ext uri="{FF2B5EF4-FFF2-40B4-BE49-F238E27FC236}">
                  <a16:creationId xmlns:a16="http://schemas.microsoft.com/office/drawing/2014/main" xmlns="" id="{8ACCD895-1C83-4A51-B1C5-0276DC49D388}"/>
                </a:ext>
              </a:extLst>
            </p:cNvPr>
            <p:cNvGrpSpPr/>
            <p:nvPr/>
          </p:nvGrpSpPr>
          <p:grpSpPr>
            <a:xfrm>
              <a:off x="5711531" y="1213669"/>
              <a:ext cx="510124" cy="510124"/>
              <a:chOff x="5667706" y="1280931"/>
              <a:chExt cx="510124" cy="510124"/>
            </a:xfrm>
          </p:grpSpPr>
          <p:sp>
            <p:nvSpPr>
              <p:cNvPr id="80" name="Google Shape;950;p57">
                <a:extLst>
                  <a:ext uri="{FF2B5EF4-FFF2-40B4-BE49-F238E27FC236}">
                    <a16:creationId xmlns:a16="http://schemas.microsoft.com/office/drawing/2014/main" xmlns="" id="{5E5A06AE-36D2-46E9-A3BC-B0B1A49C6615}"/>
                  </a:ext>
                </a:extLst>
              </p:cNvPr>
              <p:cNvSpPr/>
              <p:nvPr/>
            </p:nvSpPr>
            <p:spPr>
              <a:xfrm rot="2700000">
                <a:off x="5739821" y="1358228"/>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51;p57">
                <a:extLst>
                  <a:ext uri="{FF2B5EF4-FFF2-40B4-BE49-F238E27FC236}">
                    <a16:creationId xmlns:a16="http://schemas.microsoft.com/office/drawing/2014/main" xmlns="" id="{6C848C8F-DEC4-4177-8974-7935DA89623C}"/>
                  </a:ext>
                </a:extLst>
              </p:cNvPr>
              <p:cNvSpPr/>
              <p:nvPr/>
            </p:nvSpPr>
            <p:spPr>
              <a:xfrm rot="2700000">
                <a:off x="5859843" y="1478840"/>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952;p57">
              <a:extLst>
                <a:ext uri="{FF2B5EF4-FFF2-40B4-BE49-F238E27FC236}">
                  <a16:creationId xmlns:a16="http://schemas.microsoft.com/office/drawing/2014/main" xmlns="" id="{DAB49647-DE43-428D-A8ED-13AC0093C42F}"/>
                </a:ext>
              </a:extLst>
            </p:cNvPr>
            <p:cNvGrpSpPr/>
            <p:nvPr/>
          </p:nvGrpSpPr>
          <p:grpSpPr>
            <a:xfrm>
              <a:off x="7099130" y="1346043"/>
              <a:ext cx="645055" cy="632097"/>
              <a:chOff x="7099130" y="1346043"/>
              <a:chExt cx="645055" cy="632097"/>
            </a:xfrm>
          </p:grpSpPr>
          <p:sp>
            <p:nvSpPr>
              <p:cNvPr id="78" name="Google Shape;953;p57">
                <a:extLst>
                  <a:ext uri="{FF2B5EF4-FFF2-40B4-BE49-F238E27FC236}">
                    <a16:creationId xmlns:a16="http://schemas.microsoft.com/office/drawing/2014/main" xmlns="" id="{3DCDDA6C-5F36-4551-A161-EE53219DBEED}"/>
                  </a:ext>
                </a:extLst>
              </p:cNvPr>
              <p:cNvSpPr/>
              <p:nvPr/>
            </p:nvSpPr>
            <p:spPr>
              <a:xfrm>
                <a:off x="7099130" y="1346043"/>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54;p57">
                <a:extLst>
                  <a:ext uri="{FF2B5EF4-FFF2-40B4-BE49-F238E27FC236}">
                    <a16:creationId xmlns:a16="http://schemas.microsoft.com/office/drawing/2014/main" xmlns="" id="{3FE8983B-5F93-41BD-995C-993F1E615F75}"/>
                  </a:ext>
                </a:extLst>
              </p:cNvPr>
              <p:cNvSpPr/>
              <p:nvPr/>
            </p:nvSpPr>
            <p:spPr>
              <a:xfrm>
                <a:off x="7367493" y="1565371"/>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955;p57">
              <a:extLst>
                <a:ext uri="{FF2B5EF4-FFF2-40B4-BE49-F238E27FC236}">
                  <a16:creationId xmlns:a16="http://schemas.microsoft.com/office/drawing/2014/main" xmlns="" id="{B6C5EC5F-21B8-4832-B343-41AF06950B95}"/>
                </a:ext>
              </a:extLst>
            </p:cNvPr>
            <p:cNvGrpSpPr/>
            <p:nvPr/>
          </p:nvGrpSpPr>
          <p:grpSpPr>
            <a:xfrm>
              <a:off x="5661385" y="4603479"/>
              <a:ext cx="386116" cy="371395"/>
              <a:chOff x="5661385" y="4603479"/>
              <a:chExt cx="386116" cy="371395"/>
            </a:xfrm>
          </p:grpSpPr>
          <p:sp>
            <p:nvSpPr>
              <p:cNvPr id="76" name="Google Shape;956;p57">
                <a:extLst>
                  <a:ext uri="{FF2B5EF4-FFF2-40B4-BE49-F238E27FC236}">
                    <a16:creationId xmlns:a16="http://schemas.microsoft.com/office/drawing/2014/main" xmlns="" id="{E531351C-36C9-4597-835D-32CA05FC32CF}"/>
                  </a:ext>
                </a:extLst>
              </p:cNvPr>
              <p:cNvSpPr/>
              <p:nvPr/>
            </p:nvSpPr>
            <p:spPr>
              <a:xfrm>
                <a:off x="5661385" y="4603479"/>
                <a:ext cx="386116" cy="371395"/>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57;p57">
                <a:extLst>
                  <a:ext uri="{FF2B5EF4-FFF2-40B4-BE49-F238E27FC236}">
                    <a16:creationId xmlns:a16="http://schemas.microsoft.com/office/drawing/2014/main" xmlns="" id="{92F4733A-9CB3-4D96-8AAB-639AFD14FE9E}"/>
                  </a:ext>
                </a:extLst>
              </p:cNvPr>
              <p:cNvSpPr/>
              <p:nvPr/>
            </p:nvSpPr>
            <p:spPr>
              <a:xfrm>
                <a:off x="5807182" y="4732353"/>
                <a:ext cx="92872" cy="92872"/>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958;p57">
              <a:extLst>
                <a:ext uri="{FF2B5EF4-FFF2-40B4-BE49-F238E27FC236}">
                  <a16:creationId xmlns:a16="http://schemas.microsoft.com/office/drawing/2014/main" xmlns="" id="{B3A43DF0-3C8D-4908-915B-1223826850B9}"/>
                </a:ext>
              </a:extLst>
            </p:cNvPr>
            <p:cNvSpPr/>
            <p:nvPr/>
          </p:nvSpPr>
          <p:spPr>
            <a:xfrm>
              <a:off x="7675672" y="3415268"/>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9;p57">
              <a:extLst>
                <a:ext uri="{FF2B5EF4-FFF2-40B4-BE49-F238E27FC236}">
                  <a16:creationId xmlns:a16="http://schemas.microsoft.com/office/drawing/2014/main" xmlns="" id="{F1C5894E-8636-41B8-AED4-B5A26FE1CE78}"/>
                </a:ext>
              </a:extLst>
            </p:cNvPr>
            <p:cNvSpPr/>
            <p:nvPr/>
          </p:nvSpPr>
          <p:spPr>
            <a:xfrm rot="-2541993">
              <a:off x="4900156" y="4466673"/>
              <a:ext cx="156756" cy="273658"/>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60;p57">
              <a:extLst>
                <a:ext uri="{FF2B5EF4-FFF2-40B4-BE49-F238E27FC236}">
                  <a16:creationId xmlns:a16="http://schemas.microsoft.com/office/drawing/2014/main" xmlns="" id="{6215B0CA-84BE-45BD-A07B-39DDF80021AB}"/>
                </a:ext>
              </a:extLst>
            </p:cNvPr>
            <p:cNvSpPr/>
            <p:nvPr/>
          </p:nvSpPr>
          <p:spPr>
            <a:xfrm>
              <a:off x="7804040" y="4225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61;p57">
              <a:extLst>
                <a:ext uri="{FF2B5EF4-FFF2-40B4-BE49-F238E27FC236}">
                  <a16:creationId xmlns:a16="http://schemas.microsoft.com/office/drawing/2014/main" xmlns="" id="{7438DC11-3375-45B3-B3A6-6B1EA22841B3}"/>
                </a:ext>
              </a:extLst>
            </p:cNvPr>
            <p:cNvSpPr/>
            <p:nvPr/>
          </p:nvSpPr>
          <p:spPr>
            <a:xfrm>
              <a:off x="6437459" y="4046380"/>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962;p57">
              <a:extLst>
                <a:ext uri="{FF2B5EF4-FFF2-40B4-BE49-F238E27FC236}">
                  <a16:creationId xmlns:a16="http://schemas.microsoft.com/office/drawing/2014/main" xmlns="" id="{C07F817A-C34F-4BEE-A390-97F6F75A75E4}"/>
                </a:ext>
              </a:extLst>
            </p:cNvPr>
            <p:cNvGrpSpPr/>
            <p:nvPr/>
          </p:nvGrpSpPr>
          <p:grpSpPr>
            <a:xfrm>
              <a:off x="7289455" y="3737272"/>
              <a:ext cx="746585" cy="746585"/>
              <a:chOff x="9067030" y="1434672"/>
              <a:chExt cx="746585" cy="746585"/>
            </a:xfrm>
          </p:grpSpPr>
          <p:sp>
            <p:nvSpPr>
              <p:cNvPr id="74" name="Google Shape;963;p57">
                <a:extLst>
                  <a:ext uri="{FF2B5EF4-FFF2-40B4-BE49-F238E27FC236}">
                    <a16:creationId xmlns:a16="http://schemas.microsoft.com/office/drawing/2014/main" xmlns="" id="{ECAC89CF-8BCF-4016-96A5-1AFEDC42F274}"/>
                  </a:ext>
                </a:extLst>
              </p:cNvPr>
              <p:cNvSpPr/>
              <p:nvPr/>
            </p:nvSpPr>
            <p:spPr>
              <a:xfrm rot="2700000">
                <a:off x="9172573" y="1547800"/>
                <a:ext cx="535500" cy="520331"/>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4;p57">
                <a:extLst>
                  <a:ext uri="{FF2B5EF4-FFF2-40B4-BE49-F238E27FC236}">
                    <a16:creationId xmlns:a16="http://schemas.microsoft.com/office/drawing/2014/main" xmlns="" id="{AC18A4FE-D605-4A7A-B557-3D2C3502448C}"/>
                  </a:ext>
                </a:extLst>
              </p:cNvPr>
              <p:cNvSpPr/>
              <p:nvPr/>
            </p:nvSpPr>
            <p:spPr>
              <a:xfrm rot="2700000">
                <a:off x="9348230" y="1724324"/>
                <a:ext cx="159885" cy="15988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965;p57">
              <a:extLst>
                <a:ext uri="{FF2B5EF4-FFF2-40B4-BE49-F238E27FC236}">
                  <a16:creationId xmlns:a16="http://schemas.microsoft.com/office/drawing/2014/main" xmlns="" id="{6DC9F054-10C9-48AF-B3C8-FB3D1945C92B}"/>
                </a:ext>
              </a:extLst>
            </p:cNvPr>
            <p:cNvGrpSpPr/>
            <p:nvPr/>
          </p:nvGrpSpPr>
          <p:grpSpPr>
            <a:xfrm>
              <a:off x="7668155" y="2110530"/>
              <a:ext cx="645055" cy="632097"/>
              <a:chOff x="3326217" y="448080"/>
              <a:chExt cx="645055" cy="632097"/>
            </a:xfrm>
          </p:grpSpPr>
          <p:sp>
            <p:nvSpPr>
              <p:cNvPr id="72" name="Google Shape;966;p57">
                <a:extLst>
                  <a:ext uri="{FF2B5EF4-FFF2-40B4-BE49-F238E27FC236}">
                    <a16:creationId xmlns:a16="http://schemas.microsoft.com/office/drawing/2014/main" xmlns="" id="{B2089317-17F0-4BAE-A48E-4AE61BCC5C72}"/>
                  </a:ext>
                </a:extLst>
              </p:cNvPr>
              <p:cNvSpPr/>
              <p:nvPr/>
            </p:nvSpPr>
            <p:spPr>
              <a:xfrm>
                <a:off x="3326217" y="448080"/>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7;p57">
                <a:extLst>
                  <a:ext uri="{FF2B5EF4-FFF2-40B4-BE49-F238E27FC236}">
                    <a16:creationId xmlns:a16="http://schemas.microsoft.com/office/drawing/2014/main" xmlns="" id="{67B38D13-EC58-4D23-B5F6-5B6D2EA503DB}"/>
                  </a:ext>
                </a:extLst>
              </p:cNvPr>
              <p:cNvSpPr/>
              <p:nvPr/>
            </p:nvSpPr>
            <p:spPr>
              <a:xfrm>
                <a:off x="3594580" y="667408"/>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968;p57">
              <a:extLst>
                <a:ext uri="{FF2B5EF4-FFF2-40B4-BE49-F238E27FC236}">
                  <a16:creationId xmlns:a16="http://schemas.microsoft.com/office/drawing/2014/main" xmlns="" id="{BBB194DD-0871-4D9A-83CB-E39F1ACFBEEB}"/>
                </a:ext>
              </a:extLst>
            </p:cNvPr>
            <p:cNvGrpSpPr/>
            <p:nvPr/>
          </p:nvGrpSpPr>
          <p:grpSpPr>
            <a:xfrm>
              <a:off x="8284384" y="3014875"/>
              <a:ext cx="531693" cy="528740"/>
              <a:chOff x="4996234" y="751075"/>
              <a:chExt cx="531693" cy="528740"/>
            </a:xfrm>
          </p:grpSpPr>
          <p:sp>
            <p:nvSpPr>
              <p:cNvPr id="70" name="Google Shape;969;p57">
                <a:extLst>
                  <a:ext uri="{FF2B5EF4-FFF2-40B4-BE49-F238E27FC236}">
                    <a16:creationId xmlns:a16="http://schemas.microsoft.com/office/drawing/2014/main" xmlns="" id="{C6255BA7-5F15-47B0-B13C-1236343432C1}"/>
                  </a:ext>
                </a:extLst>
              </p:cNvPr>
              <p:cNvSpPr/>
              <p:nvPr/>
            </p:nvSpPr>
            <p:spPr>
              <a:xfrm rot="2210845">
                <a:off x="5069027" y="829752"/>
                <a:ext cx="386108" cy="371386"/>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70;p57">
                <a:extLst>
                  <a:ext uri="{FF2B5EF4-FFF2-40B4-BE49-F238E27FC236}">
                    <a16:creationId xmlns:a16="http://schemas.microsoft.com/office/drawing/2014/main" xmlns="" id="{ADA8C378-EEDC-40EA-9784-55309248A21F}"/>
                  </a:ext>
                </a:extLst>
              </p:cNvPr>
              <p:cNvSpPr/>
              <p:nvPr/>
            </p:nvSpPr>
            <p:spPr>
              <a:xfrm rot="2210845">
                <a:off x="5221215" y="960208"/>
                <a:ext cx="92870" cy="92870"/>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971;p57">
              <a:extLst>
                <a:ext uri="{FF2B5EF4-FFF2-40B4-BE49-F238E27FC236}">
                  <a16:creationId xmlns:a16="http://schemas.microsoft.com/office/drawing/2014/main" xmlns="" id="{27129CBB-8351-48A5-B13E-70EC399C7409}"/>
                </a:ext>
              </a:extLst>
            </p:cNvPr>
            <p:cNvGrpSpPr/>
            <p:nvPr/>
          </p:nvGrpSpPr>
          <p:grpSpPr>
            <a:xfrm>
              <a:off x="5491999" y="3694476"/>
              <a:ext cx="269816" cy="262173"/>
              <a:chOff x="10506899" y="948563"/>
              <a:chExt cx="269816" cy="262173"/>
            </a:xfrm>
          </p:grpSpPr>
          <p:sp>
            <p:nvSpPr>
              <p:cNvPr id="68" name="Google Shape;972;p57">
                <a:extLst>
                  <a:ext uri="{FF2B5EF4-FFF2-40B4-BE49-F238E27FC236}">
                    <a16:creationId xmlns:a16="http://schemas.microsoft.com/office/drawing/2014/main" xmlns="" id="{18A2C739-744F-4C35-8FF5-743385F6D09F}"/>
                  </a:ext>
                </a:extLst>
              </p:cNvPr>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73;p57">
                <a:extLst>
                  <a:ext uri="{FF2B5EF4-FFF2-40B4-BE49-F238E27FC236}">
                    <a16:creationId xmlns:a16="http://schemas.microsoft.com/office/drawing/2014/main" xmlns="" id="{1C476138-D296-44DE-B583-D47ECD6ACED3}"/>
                  </a:ext>
                </a:extLst>
              </p:cNvPr>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974;p57">
              <a:extLst>
                <a:ext uri="{FF2B5EF4-FFF2-40B4-BE49-F238E27FC236}">
                  <a16:creationId xmlns:a16="http://schemas.microsoft.com/office/drawing/2014/main" xmlns="" id="{EC1E2BE8-4F56-483E-B139-B620242C4B87}"/>
                </a:ext>
              </a:extLst>
            </p:cNvPr>
            <p:cNvGrpSpPr/>
            <p:nvPr/>
          </p:nvGrpSpPr>
          <p:grpSpPr>
            <a:xfrm>
              <a:off x="8423999" y="879851"/>
              <a:ext cx="269816" cy="262173"/>
              <a:chOff x="10506899" y="948563"/>
              <a:chExt cx="269816" cy="262173"/>
            </a:xfrm>
          </p:grpSpPr>
          <p:sp>
            <p:nvSpPr>
              <p:cNvPr id="66" name="Google Shape;975;p57">
                <a:extLst>
                  <a:ext uri="{FF2B5EF4-FFF2-40B4-BE49-F238E27FC236}">
                    <a16:creationId xmlns:a16="http://schemas.microsoft.com/office/drawing/2014/main" xmlns="" id="{44794402-9338-4DB0-9931-7914632847EA}"/>
                  </a:ext>
                </a:extLst>
              </p:cNvPr>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76;p57">
                <a:extLst>
                  <a:ext uri="{FF2B5EF4-FFF2-40B4-BE49-F238E27FC236}">
                    <a16:creationId xmlns:a16="http://schemas.microsoft.com/office/drawing/2014/main" xmlns="" id="{E0A96370-667C-4BB0-BA34-77EAA90BEE1C}"/>
                  </a:ext>
                </a:extLst>
              </p:cNvPr>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977;p57">
              <a:extLst>
                <a:ext uri="{FF2B5EF4-FFF2-40B4-BE49-F238E27FC236}">
                  <a16:creationId xmlns:a16="http://schemas.microsoft.com/office/drawing/2014/main" xmlns="" id="{E0D503B8-9AFB-4E14-976B-702ECA2E66DF}"/>
                </a:ext>
              </a:extLst>
            </p:cNvPr>
            <p:cNvSpPr/>
            <p:nvPr/>
          </p:nvSpPr>
          <p:spPr>
            <a:xfrm rot="-2338378">
              <a:off x="5306785" y="68743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6" name="Picture 2" descr="Bộ Y tế đưa ra thông điệp &quot;5K&quot; để chung sống an toàn với COVID-19 - Viện  Huyết học- Truyền máu Trung ươngViện Huyết học- Truyền máu Trung ương">
            <a:extLst>
              <a:ext uri="{FF2B5EF4-FFF2-40B4-BE49-F238E27FC236}">
                <a16:creationId xmlns:a16="http://schemas.microsoft.com/office/drawing/2014/main" xmlns="" id="{FB1C4630-568C-437C-A9D2-7F5925E2C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695" y="1979312"/>
            <a:ext cx="3712895" cy="249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9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fade">
                                      <p:cBhvr>
                                        <p:cTn id="7" dur="500"/>
                                        <p:tgtEl>
                                          <p:spTgt spid="9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6"/>
        <p:cNvGrpSpPr/>
        <p:nvPr/>
      </p:nvGrpSpPr>
      <p:grpSpPr>
        <a:xfrm>
          <a:off x="0" y="0"/>
          <a:ext cx="0" cy="0"/>
          <a:chOff x="0" y="0"/>
          <a:chExt cx="0" cy="0"/>
        </a:xfrm>
      </p:grpSpPr>
      <p:sp>
        <p:nvSpPr>
          <p:cNvPr id="1067" name="Google Shape;1067;p61"/>
          <p:cNvSpPr txBox="1">
            <a:spLocks noGrp="1"/>
          </p:cNvSpPr>
          <p:nvPr>
            <p:ph type="title"/>
          </p:nvPr>
        </p:nvSpPr>
        <p:spPr>
          <a:xfrm>
            <a:off x="4630365" y="1336494"/>
            <a:ext cx="4306111" cy="2327591"/>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vi-VN" sz="2800" b="1" dirty="0">
                <a:latin typeface="Montserrat" panose="00000500000000000000" pitchFamily="2" charset="0"/>
              </a:rPr>
              <a:t>CHÚC CÁC EM VÀ GIA ĐÌNH ĐÓN TẾT MẠNH KHỎE AN TOÀN</a:t>
            </a:r>
            <a:endParaRPr sz="2800" b="1" dirty="0">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grpSp>
        <p:nvGrpSpPr>
          <p:cNvPr id="2025" name="Google Shape;2025;p84"/>
          <p:cNvGrpSpPr/>
          <p:nvPr/>
        </p:nvGrpSpPr>
        <p:grpSpPr>
          <a:xfrm>
            <a:off x="1713129" y="3139666"/>
            <a:ext cx="316360" cy="316360"/>
            <a:chOff x="1379798" y="1723250"/>
            <a:chExt cx="397887" cy="397887"/>
          </a:xfrm>
        </p:grpSpPr>
        <p:sp>
          <p:nvSpPr>
            <p:cNvPr id="2026" name="Google Shape;2026;p84"/>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4"/>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84"/>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84"/>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84"/>
          <p:cNvGrpSpPr/>
          <p:nvPr/>
        </p:nvGrpSpPr>
        <p:grpSpPr>
          <a:xfrm>
            <a:off x="846360" y="3139666"/>
            <a:ext cx="316376" cy="316360"/>
            <a:chOff x="266768" y="1721375"/>
            <a:chExt cx="397907" cy="397887"/>
          </a:xfrm>
        </p:grpSpPr>
        <p:sp>
          <p:nvSpPr>
            <p:cNvPr id="2031" name="Google Shape;2031;p84"/>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4"/>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84"/>
          <p:cNvGrpSpPr/>
          <p:nvPr/>
        </p:nvGrpSpPr>
        <p:grpSpPr>
          <a:xfrm>
            <a:off x="1279762" y="3139666"/>
            <a:ext cx="316343" cy="316360"/>
            <a:chOff x="864491" y="1723250"/>
            <a:chExt cx="397866" cy="397887"/>
          </a:xfrm>
        </p:grpSpPr>
        <p:sp>
          <p:nvSpPr>
            <p:cNvPr id="2034" name="Google Shape;2034;p84"/>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4"/>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4"/>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7" name="Google Shape;2037;p84"/>
          <p:cNvSpPr/>
          <p:nvPr/>
        </p:nvSpPr>
        <p:spPr>
          <a:xfrm>
            <a:off x="2146438" y="3168372"/>
            <a:ext cx="317330" cy="258816"/>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8" name="Google Shape;2038;p84"/>
          <p:cNvGrpSpPr/>
          <p:nvPr/>
        </p:nvGrpSpPr>
        <p:grpSpPr>
          <a:xfrm>
            <a:off x="7494188" y="-1992650"/>
            <a:ext cx="1080377" cy="6335701"/>
            <a:chOff x="7494188" y="-1992650"/>
            <a:chExt cx="1080377" cy="6335701"/>
          </a:xfrm>
        </p:grpSpPr>
        <p:sp>
          <p:nvSpPr>
            <p:cNvPr id="2039" name="Google Shape;2039;p84"/>
            <p:cNvSpPr/>
            <p:nvPr/>
          </p:nvSpPr>
          <p:spPr>
            <a:xfrm>
              <a:off x="8035565" y="-1992650"/>
              <a:ext cx="0" cy="5450524"/>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4"/>
            <p:cNvSpPr/>
            <p:nvPr/>
          </p:nvSpPr>
          <p:spPr>
            <a:xfrm>
              <a:off x="8018414" y="-1992650"/>
              <a:ext cx="36692" cy="5450524"/>
            </a:xfrm>
            <a:custGeom>
              <a:avLst/>
              <a:gdLst/>
              <a:ahLst/>
              <a:cxnLst/>
              <a:rect l="l" t="t" r="r" b="b"/>
              <a:pathLst>
                <a:path w="261" h="38771" extrusionOk="0">
                  <a:moveTo>
                    <a:pt x="1" y="1"/>
                  </a:moveTo>
                  <a:lnTo>
                    <a:pt x="1" y="38771"/>
                  </a:lnTo>
                  <a:lnTo>
                    <a:pt x="261" y="38771"/>
                  </a:lnTo>
                  <a:lnTo>
                    <a:pt x="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4"/>
            <p:cNvSpPr/>
            <p:nvPr/>
          </p:nvSpPr>
          <p:spPr>
            <a:xfrm>
              <a:off x="8101357" y="3677112"/>
              <a:ext cx="19682" cy="597616"/>
            </a:xfrm>
            <a:custGeom>
              <a:avLst/>
              <a:gdLst/>
              <a:ahLst/>
              <a:cxnLst/>
              <a:rect l="l" t="t" r="r" b="b"/>
              <a:pathLst>
                <a:path w="140" h="4251" extrusionOk="0">
                  <a:moveTo>
                    <a:pt x="0" y="1"/>
                  </a:moveTo>
                  <a:lnTo>
                    <a:pt x="52" y="4251"/>
                  </a:lnTo>
                  <a:lnTo>
                    <a:pt x="139" y="4251"/>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4"/>
            <p:cNvSpPr/>
            <p:nvPr/>
          </p:nvSpPr>
          <p:spPr>
            <a:xfrm>
              <a:off x="8074506" y="3677112"/>
              <a:ext cx="19682" cy="624467"/>
            </a:xfrm>
            <a:custGeom>
              <a:avLst/>
              <a:gdLst/>
              <a:ahLst/>
              <a:cxnLst/>
              <a:rect l="l" t="t" r="r" b="b"/>
              <a:pathLst>
                <a:path w="140" h="4442" extrusionOk="0">
                  <a:moveTo>
                    <a:pt x="1" y="1"/>
                  </a:moveTo>
                  <a:lnTo>
                    <a:pt x="53" y="4442"/>
                  </a:lnTo>
                  <a:lnTo>
                    <a:pt x="139" y="4442"/>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4"/>
            <p:cNvSpPr/>
            <p:nvPr/>
          </p:nvSpPr>
          <p:spPr>
            <a:xfrm>
              <a:off x="8047655" y="3677112"/>
              <a:ext cx="17292" cy="665939"/>
            </a:xfrm>
            <a:custGeom>
              <a:avLst/>
              <a:gdLst/>
              <a:ahLst/>
              <a:cxnLst/>
              <a:rect l="l" t="t" r="r" b="b"/>
              <a:pathLst>
                <a:path w="123" h="4737" extrusionOk="0">
                  <a:moveTo>
                    <a:pt x="1" y="1"/>
                  </a:moveTo>
                  <a:lnTo>
                    <a:pt x="35" y="4737"/>
                  </a:lnTo>
                  <a:lnTo>
                    <a:pt x="122" y="4719"/>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4"/>
            <p:cNvSpPr/>
            <p:nvPr/>
          </p:nvSpPr>
          <p:spPr>
            <a:xfrm>
              <a:off x="8016024" y="3677112"/>
              <a:ext cx="19541" cy="665939"/>
            </a:xfrm>
            <a:custGeom>
              <a:avLst/>
              <a:gdLst/>
              <a:ahLst/>
              <a:cxnLst/>
              <a:rect l="l" t="t" r="r" b="b"/>
              <a:pathLst>
                <a:path w="139" h="4737" extrusionOk="0">
                  <a:moveTo>
                    <a:pt x="0" y="1"/>
                  </a:moveTo>
                  <a:lnTo>
                    <a:pt x="52" y="4737"/>
                  </a:lnTo>
                  <a:lnTo>
                    <a:pt x="139" y="4719"/>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4"/>
            <p:cNvSpPr/>
            <p:nvPr/>
          </p:nvSpPr>
          <p:spPr>
            <a:xfrm>
              <a:off x="7989173" y="3677112"/>
              <a:ext cx="19682" cy="624467"/>
            </a:xfrm>
            <a:custGeom>
              <a:avLst/>
              <a:gdLst/>
              <a:ahLst/>
              <a:cxnLst/>
              <a:rect l="l" t="t" r="r" b="b"/>
              <a:pathLst>
                <a:path w="140" h="4442" extrusionOk="0">
                  <a:moveTo>
                    <a:pt x="0" y="1"/>
                  </a:moveTo>
                  <a:lnTo>
                    <a:pt x="52" y="4442"/>
                  </a:lnTo>
                  <a:lnTo>
                    <a:pt x="139" y="4442"/>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4"/>
            <p:cNvSpPr/>
            <p:nvPr/>
          </p:nvSpPr>
          <p:spPr>
            <a:xfrm>
              <a:off x="7962322" y="3677112"/>
              <a:ext cx="19682" cy="597616"/>
            </a:xfrm>
            <a:custGeom>
              <a:avLst/>
              <a:gdLst/>
              <a:ahLst/>
              <a:cxnLst/>
              <a:rect l="l" t="t" r="r" b="b"/>
              <a:pathLst>
                <a:path w="140" h="4251" extrusionOk="0">
                  <a:moveTo>
                    <a:pt x="1" y="1"/>
                  </a:moveTo>
                  <a:lnTo>
                    <a:pt x="53" y="4251"/>
                  </a:lnTo>
                  <a:lnTo>
                    <a:pt x="139" y="4251"/>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4"/>
            <p:cNvSpPr/>
            <p:nvPr/>
          </p:nvSpPr>
          <p:spPr>
            <a:xfrm>
              <a:off x="7496577" y="1392112"/>
              <a:ext cx="1070676" cy="1424382"/>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4"/>
            <p:cNvSpPr/>
            <p:nvPr/>
          </p:nvSpPr>
          <p:spPr>
            <a:xfrm>
              <a:off x="7494188" y="1260529"/>
              <a:ext cx="1080377" cy="1709624"/>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4"/>
            <p:cNvSpPr/>
            <p:nvPr/>
          </p:nvSpPr>
          <p:spPr>
            <a:xfrm>
              <a:off x="7920851" y="3367412"/>
              <a:ext cx="224510" cy="38069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84"/>
          <p:cNvGrpSpPr/>
          <p:nvPr/>
        </p:nvGrpSpPr>
        <p:grpSpPr>
          <a:xfrm>
            <a:off x="5032100" y="-1346799"/>
            <a:ext cx="903007" cy="5295500"/>
            <a:chOff x="5032100" y="-1346799"/>
            <a:chExt cx="903007" cy="5295500"/>
          </a:xfrm>
        </p:grpSpPr>
        <p:sp>
          <p:nvSpPr>
            <p:cNvPr id="2051" name="Google Shape;2051;p84"/>
            <p:cNvSpPr/>
            <p:nvPr/>
          </p:nvSpPr>
          <p:spPr>
            <a:xfrm>
              <a:off x="5484593" y="-1346799"/>
              <a:ext cx="0" cy="455568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84"/>
            <p:cNvSpPr/>
            <p:nvPr/>
          </p:nvSpPr>
          <p:spPr>
            <a:xfrm>
              <a:off x="5470258" y="-1346799"/>
              <a:ext cx="30668" cy="4555689"/>
            </a:xfrm>
            <a:custGeom>
              <a:avLst/>
              <a:gdLst/>
              <a:ahLst/>
              <a:cxnLst/>
              <a:rect l="l" t="t" r="r" b="b"/>
              <a:pathLst>
                <a:path w="261" h="38771" extrusionOk="0">
                  <a:moveTo>
                    <a:pt x="1" y="1"/>
                  </a:moveTo>
                  <a:lnTo>
                    <a:pt x="1" y="38771"/>
                  </a:lnTo>
                  <a:lnTo>
                    <a:pt x="261" y="38771"/>
                  </a:lnTo>
                  <a:lnTo>
                    <a:pt x="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4"/>
            <p:cNvSpPr/>
            <p:nvPr/>
          </p:nvSpPr>
          <p:spPr>
            <a:xfrm>
              <a:off x="5539583" y="3392091"/>
              <a:ext cx="16450" cy="499503"/>
            </a:xfrm>
            <a:custGeom>
              <a:avLst/>
              <a:gdLst/>
              <a:ahLst/>
              <a:cxnLst/>
              <a:rect l="l" t="t" r="r" b="b"/>
              <a:pathLst>
                <a:path w="140" h="4251" extrusionOk="0">
                  <a:moveTo>
                    <a:pt x="0" y="1"/>
                  </a:moveTo>
                  <a:lnTo>
                    <a:pt x="52" y="4251"/>
                  </a:lnTo>
                  <a:lnTo>
                    <a:pt x="139" y="4251"/>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4"/>
            <p:cNvSpPr/>
            <p:nvPr/>
          </p:nvSpPr>
          <p:spPr>
            <a:xfrm>
              <a:off x="5517141" y="3392091"/>
              <a:ext cx="16450" cy="521946"/>
            </a:xfrm>
            <a:custGeom>
              <a:avLst/>
              <a:gdLst/>
              <a:ahLst/>
              <a:cxnLst/>
              <a:rect l="l" t="t" r="r" b="b"/>
              <a:pathLst>
                <a:path w="140" h="4442" extrusionOk="0">
                  <a:moveTo>
                    <a:pt x="1" y="1"/>
                  </a:moveTo>
                  <a:lnTo>
                    <a:pt x="53" y="4442"/>
                  </a:lnTo>
                  <a:lnTo>
                    <a:pt x="139" y="4442"/>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4"/>
            <p:cNvSpPr/>
            <p:nvPr/>
          </p:nvSpPr>
          <p:spPr>
            <a:xfrm>
              <a:off x="5494698" y="3392091"/>
              <a:ext cx="14453" cy="556609"/>
            </a:xfrm>
            <a:custGeom>
              <a:avLst/>
              <a:gdLst/>
              <a:ahLst/>
              <a:cxnLst/>
              <a:rect l="l" t="t" r="r" b="b"/>
              <a:pathLst>
                <a:path w="123" h="4737" extrusionOk="0">
                  <a:moveTo>
                    <a:pt x="1" y="1"/>
                  </a:moveTo>
                  <a:lnTo>
                    <a:pt x="35" y="4737"/>
                  </a:lnTo>
                  <a:lnTo>
                    <a:pt x="122" y="4719"/>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4"/>
            <p:cNvSpPr/>
            <p:nvPr/>
          </p:nvSpPr>
          <p:spPr>
            <a:xfrm>
              <a:off x="5468261" y="3392091"/>
              <a:ext cx="16333" cy="556609"/>
            </a:xfrm>
            <a:custGeom>
              <a:avLst/>
              <a:gdLst/>
              <a:ahLst/>
              <a:cxnLst/>
              <a:rect l="l" t="t" r="r" b="b"/>
              <a:pathLst>
                <a:path w="139" h="4737" extrusionOk="0">
                  <a:moveTo>
                    <a:pt x="0" y="1"/>
                  </a:moveTo>
                  <a:lnTo>
                    <a:pt x="52" y="4737"/>
                  </a:lnTo>
                  <a:lnTo>
                    <a:pt x="139" y="4719"/>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84"/>
            <p:cNvSpPr/>
            <p:nvPr/>
          </p:nvSpPr>
          <p:spPr>
            <a:xfrm>
              <a:off x="5445818" y="3392091"/>
              <a:ext cx="16450" cy="521946"/>
            </a:xfrm>
            <a:custGeom>
              <a:avLst/>
              <a:gdLst/>
              <a:ahLst/>
              <a:cxnLst/>
              <a:rect l="l" t="t" r="r" b="b"/>
              <a:pathLst>
                <a:path w="140" h="4442" extrusionOk="0">
                  <a:moveTo>
                    <a:pt x="0" y="1"/>
                  </a:moveTo>
                  <a:lnTo>
                    <a:pt x="52" y="4442"/>
                  </a:lnTo>
                  <a:lnTo>
                    <a:pt x="139" y="4442"/>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84"/>
            <p:cNvSpPr/>
            <p:nvPr/>
          </p:nvSpPr>
          <p:spPr>
            <a:xfrm>
              <a:off x="5423376" y="3392091"/>
              <a:ext cx="16450" cy="499503"/>
            </a:xfrm>
            <a:custGeom>
              <a:avLst/>
              <a:gdLst/>
              <a:ahLst/>
              <a:cxnLst/>
              <a:rect l="l" t="t" r="r" b="b"/>
              <a:pathLst>
                <a:path w="140" h="4251" extrusionOk="0">
                  <a:moveTo>
                    <a:pt x="1" y="1"/>
                  </a:moveTo>
                  <a:lnTo>
                    <a:pt x="53" y="4251"/>
                  </a:lnTo>
                  <a:lnTo>
                    <a:pt x="139" y="4251"/>
                  </a:lnTo>
                  <a:lnTo>
                    <a:pt x="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4"/>
            <p:cNvSpPr/>
            <p:nvPr/>
          </p:nvSpPr>
          <p:spPr>
            <a:xfrm>
              <a:off x="5034097" y="1482247"/>
              <a:ext cx="894899" cy="1190535"/>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4"/>
            <p:cNvSpPr/>
            <p:nvPr/>
          </p:nvSpPr>
          <p:spPr>
            <a:xfrm>
              <a:off x="5032100" y="1372267"/>
              <a:ext cx="903007" cy="1428948"/>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4"/>
            <p:cNvSpPr/>
            <p:nvPr/>
          </p:nvSpPr>
          <p:spPr>
            <a:xfrm>
              <a:off x="5388713" y="3133239"/>
              <a:ext cx="187651" cy="31819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84"/>
          <p:cNvGrpSpPr/>
          <p:nvPr/>
        </p:nvGrpSpPr>
        <p:grpSpPr>
          <a:xfrm>
            <a:off x="3935089" y="3383299"/>
            <a:ext cx="5734094" cy="5200692"/>
            <a:chOff x="3935089" y="3383299"/>
            <a:chExt cx="5734094" cy="5200692"/>
          </a:xfrm>
        </p:grpSpPr>
        <p:sp>
          <p:nvSpPr>
            <p:cNvPr id="2063" name="Google Shape;2063;p84"/>
            <p:cNvSpPr/>
            <p:nvPr/>
          </p:nvSpPr>
          <p:spPr>
            <a:xfrm rot="2491679">
              <a:off x="4915145" y="4379108"/>
              <a:ext cx="4220729" cy="3209073"/>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84"/>
            <p:cNvSpPr/>
            <p:nvPr/>
          </p:nvSpPr>
          <p:spPr>
            <a:xfrm rot="508829">
              <a:off x="6441536" y="3718109"/>
              <a:ext cx="702272" cy="6804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84"/>
            <p:cNvSpPr/>
            <p:nvPr/>
          </p:nvSpPr>
          <p:spPr>
            <a:xfrm rot="508829">
              <a:off x="6670684" y="3954616"/>
              <a:ext cx="245646" cy="245660"/>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84"/>
            <p:cNvSpPr/>
            <p:nvPr/>
          </p:nvSpPr>
          <p:spPr>
            <a:xfrm rot="508829">
              <a:off x="6459372" y="5269552"/>
              <a:ext cx="702272" cy="6804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4"/>
            <p:cNvSpPr/>
            <p:nvPr/>
          </p:nvSpPr>
          <p:spPr>
            <a:xfrm rot="508829">
              <a:off x="6688520" y="5506059"/>
              <a:ext cx="245646" cy="245660"/>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4"/>
            <p:cNvSpPr/>
            <p:nvPr/>
          </p:nvSpPr>
          <p:spPr>
            <a:xfrm rot="508792">
              <a:off x="7240178" y="4220441"/>
              <a:ext cx="587904" cy="576099"/>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4"/>
            <p:cNvSpPr/>
            <p:nvPr/>
          </p:nvSpPr>
          <p:spPr>
            <a:xfrm rot="508792">
              <a:off x="7487080" y="4423632"/>
              <a:ext cx="140885" cy="141740"/>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4"/>
            <p:cNvSpPr/>
            <p:nvPr/>
          </p:nvSpPr>
          <p:spPr>
            <a:xfrm rot="508892">
              <a:off x="5080872" y="4466536"/>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4"/>
            <p:cNvSpPr/>
            <p:nvPr/>
          </p:nvSpPr>
          <p:spPr>
            <a:xfrm rot="508892">
              <a:off x="5217636" y="4605475"/>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4"/>
            <p:cNvSpPr/>
            <p:nvPr/>
          </p:nvSpPr>
          <p:spPr>
            <a:xfrm rot="508892">
              <a:off x="6363824" y="4371008"/>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4"/>
            <p:cNvSpPr/>
            <p:nvPr/>
          </p:nvSpPr>
          <p:spPr>
            <a:xfrm rot="508892">
              <a:off x="6500588" y="4509948"/>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4"/>
            <p:cNvSpPr/>
            <p:nvPr/>
          </p:nvSpPr>
          <p:spPr>
            <a:xfrm rot="508892">
              <a:off x="8053962" y="4532416"/>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4"/>
            <p:cNvSpPr/>
            <p:nvPr/>
          </p:nvSpPr>
          <p:spPr>
            <a:xfrm rot="508892">
              <a:off x="8190726" y="4671355"/>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4"/>
            <p:cNvSpPr/>
            <p:nvPr/>
          </p:nvSpPr>
          <p:spPr>
            <a:xfrm rot="-2191238">
              <a:off x="3993679" y="4317137"/>
              <a:ext cx="308834"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4"/>
            <p:cNvSpPr/>
            <p:nvPr/>
          </p:nvSpPr>
          <p:spPr>
            <a:xfrm rot="-2191238">
              <a:off x="4100938" y="4422677"/>
              <a:ext cx="97070"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4"/>
            <p:cNvSpPr/>
            <p:nvPr/>
          </p:nvSpPr>
          <p:spPr>
            <a:xfrm rot="-2191238">
              <a:off x="4553118" y="4637539"/>
              <a:ext cx="308834"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4"/>
            <p:cNvSpPr/>
            <p:nvPr/>
          </p:nvSpPr>
          <p:spPr>
            <a:xfrm rot="-2191238">
              <a:off x="4660377" y="4743080"/>
              <a:ext cx="97070"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4"/>
            <p:cNvSpPr/>
            <p:nvPr/>
          </p:nvSpPr>
          <p:spPr>
            <a:xfrm rot="-1509558">
              <a:off x="5082662" y="5076607"/>
              <a:ext cx="246169" cy="23819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4"/>
            <p:cNvSpPr/>
            <p:nvPr/>
          </p:nvSpPr>
          <p:spPr>
            <a:xfrm rot="-1509558">
              <a:off x="5167373" y="5160873"/>
              <a:ext cx="77374" cy="77607"/>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4"/>
            <p:cNvSpPr/>
            <p:nvPr/>
          </p:nvSpPr>
          <p:spPr>
            <a:xfrm rot="-1509434">
              <a:off x="8928294" y="4148315"/>
              <a:ext cx="314028" cy="303813"/>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4"/>
            <p:cNvSpPr/>
            <p:nvPr/>
          </p:nvSpPr>
          <p:spPr>
            <a:xfrm rot="-1509434">
              <a:off x="9036346" y="4255805"/>
              <a:ext cx="98703" cy="989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84"/>
          <p:cNvGrpSpPr/>
          <p:nvPr/>
        </p:nvGrpSpPr>
        <p:grpSpPr>
          <a:xfrm>
            <a:off x="7037217" y="896647"/>
            <a:ext cx="352404" cy="344162"/>
            <a:chOff x="7037217" y="896647"/>
            <a:chExt cx="352404" cy="344162"/>
          </a:xfrm>
        </p:grpSpPr>
        <p:sp>
          <p:nvSpPr>
            <p:cNvPr id="2085" name="Google Shape;2085;p84"/>
            <p:cNvSpPr/>
            <p:nvPr/>
          </p:nvSpPr>
          <p:spPr>
            <a:xfrm rot="-549153">
              <a:off x="7059005" y="919308"/>
              <a:ext cx="308829" cy="298839"/>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4"/>
            <p:cNvSpPr/>
            <p:nvPr/>
          </p:nvSpPr>
          <p:spPr>
            <a:xfrm rot="-549153">
              <a:off x="7163900" y="1024947"/>
              <a:ext cx="97069" cy="97364"/>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84"/>
          <p:cNvGrpSpPr/>
          <p:nvPr/>
        </p:nvGrpSpPr>
        <p:grpSpPr>
          <a:xfrm>
            <a:off x="6209616" y="2565810"/>
            <a:ext cx="462136" cy="450998"/>
            <a:chOff x="6209616" y="2565810"/>
            <a:chExt cx="462136" cy="450998"/>
          </a:xfrm>
        </p:grpSpPr>
        <p:sp>
          <p:nvSpPr>
            <p:cNvPr id="2088" name="Google Shape;2088;p84"/>
            <p:cNvSpPr/>
            <p:nvPr/>
          </p:nvSpPr>
          <p:spPr>
            <a:xfrm rot="508892">
              <a:off x="6236522" y="2593761"/>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4"/>
            <p:cNvSpPr/>
            <p:nvPr/>
          </p:nvSpPr>
          <p:spPr>
            <a:xfrm rot="508892">
              <a:off x="6373286" y="2732700"/>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1" name="Google Shape;2091;p84"/>
          <p:cNvSpPr txBox="1">
            <a:spLocks noGrp="1"/>
          </p:cNvSpPr>
          <p:nvPr>
            <p:ph type="subTitle" idx="2"/>
          </p:nvPr>
        </p:nvSpPr>
        <p:spPr>
          <a:xfrm>
            <a:off x="720000" y="1640993"/>
            <a:ext cx="3852000" cy="13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dirty="0"/>
              <a:t>Do you have any questions?</a:t>
            </a:r>
            <a:endParaRPr sz="1400" dirty="0"/>
          </a:p>
          <a:p>
            <a:pPr marL="0" lvl="0" indent="0" algn="l" rtl="0">
              <a:spcBef>
                <a:spcPts val="0"/>
              </a:spcBef>
              <a:spcAft>
                <a:spcPts val="0"/>
              </a:spcAft>
              <a:buNone/>
            </a:pPr>
            <a:endParaRPr dirty="0"/>
          </a:p>
        </p:txBody>
      </p:sp>
      <p:sp>
        <p:nvSpPr>
          <p:cNvPr id="2092" name="Google Shape;2092;p84"/>
          <p:cNvSpPr txBox="1">
            <a:spLocks noGrp="1"/>
          </p:cNvSpPr>
          <p:nvPr>
            <p:ph type="title"/>
          </p:nvPr>
        </p:nvSpPr>
        <p:spPr>
          <a:xfrm>
            <a:off x="720100" y="960900"/>
            <a:ext cx="3852000" cy="6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THANKS!</a:t>
            </a:r>
            <a:endParaRPr dirty="0"/>
          </a:p>
        </p:txBody>
      </p:sp>
      <p:sp>
        <p:nvSpPr>
          <p:cNvPr id="3" name="Subtitle 2">
            <a:extLst>
              <a:ext uri="{FF2B5EF4-FFF2-40B4-BE49-F238E27FC236}">
                <a16:creationId xmlns:a16="http://schemas.microsoft.com/office/drawing/2014/main" xmlns="" id="{2E6D2F82-3C1B-4B9B-ABE8-5DA703DDE02C}"/>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grpSp>
        <p:nvGrpSpPr>
          <p:cNvPr id="938" name="Google Shape;938;p57"/>
          <p:cNvGrpSpPr/>
          <p:nvPr/>
        </p:nvGrpSpPr>
        <p:grpSpPr>
          <a:xfrm>
            <a:off x="4828420" y="371968"/>
            <a:ext cx="3987657" cy="4602905"/>
            <a:chOff x="4828420" y="371968"/>
            <a:chExt cx="3987657" cy="4602905"/>
          </a:xfrm>
        </p:grpSpPr>
        <p:sp>
          <p:nvSpPr>
            <p:cNvPr id="939" name="Google Shape;939;p57"/>
            <p:cNvSpPr/>
            <p:nvPr/>
          </p:nvSpPr>
          <p:spPr>
            <a:xfrm>
              <a:off x="5605564" y="2041151"/>
              <a:ext cx="156254" cy="267654"/>
            </a:xfrm>
            <a:custGeom>
              <a:avLst/>
              <a:gdLst/>
              <a:ahLst/>
              <a:cxnLst/>
              <a:rect l="l" t="t" r="r" b="b"/>
              <a:pathLst>
                <a:path w="3407" h="5836" extrusionOk="0">
                  <a:moveTo>
                    <a:pt x="3168" y="1"/>
                  </a:moveTo>
                  <a:lnTo>
                    <a:pt x="2882" y="84"/>
                  </a:lnTo>
                  <a:lnTo>
                    <a:pt x="2382" y="287"/>
                  </a:lnTo>
                  <a:lnTo>
                    <a:pt x="1763" y="668"/>
                  </a:lnTo>
                  <a:lnTo>
                    <a:pt x="1418" y="965"/>
                  </a:lnTo>
                  <a:lnTo>
                    <a:pt x="1108" y="1287"/>
                  </a:lnTo>
                  <a:lnTo>
                    <a:pt x="620" y="1977"/>
                  </a:lnTo>
                  <a:lnTo>
                    <a:pt x="441" y="2335"/>
                  </a:lnTo>
                  <a:lnTo>
                    <a:pt x="275" y="2704"/>
                  </a:lnTo>
                  <a:lnTo>
                    <a:pt x="72" y="3501"/>
                  </a:lnTo>
                  <a:lnTo>
                    <a:pt x="25" y="3918"/>
                  </a:lnTo>
                  <a:lnTo>
                    <a:pt x="1" y="4347"/>
                  </a:lnTo>
                  <a:lnTo>
                    <a:pt x="96" y="5287"/>
                  </a:lnTo>
                  <a:lnTo>
                    <a:pt x="251" y="5835"/>
                  </a:lnTo>
                  <a:lnTo>
                    <a:pt x="525" y="5764"/>
                  </a:lnTo>
                  <a:lnTo>
                    <a:pt x="1013" y="5561"/>
                  </a:lnTo>
                  <a:lnTo>
                    <a:pt x="1644" y="5180"/>
                  </a:lnTo>
                  <a:lnTo>
                    <a:pt x="1989" y="4871"/>
                  </a:lnTo>
                  <a:lnTo>
                    <a:pt x="2299" y="4549"/>
                  </a:lnTo>
                  <a:lnTo>
                    <a:pt x="2775" y="3859"/>
                  </a:lnTo>
                  <a:lnTo>
                    <a:pt x="2966" y="3501"/>
                  </a:lnTo>
                  <a:lnTo>
                    <a:pt x="3132" y="3132"/>
                  </a:lnTo>
                  <a:lnTo>
                    <a:pt x="3335" y="2335"/>
                  </a:lnTo>
                  <a:lnTo>
                    <a:pt x="3382" y="1918"/>
                  </a:lnTo>
                  <a:lnTo>
                    <a:pt x="3406" y="1489"/>
                  </a:lnTo>
                  <a:lnTo>
                    <a:pt x="3311" y="549"/>
                  </a:lnTo>
                  <a:lnTo>
                    <a:pt x="3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7"/>
            <p:cNvSpPr/>
            <p:nvPr/>
          </p:nvSpPr>
          <p:spPr>
            <a:xfrm rot="-2338378">
              <a:off x="7884947" y="101968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7"/>
            <p:cNvSpPr/>
            <p:nvPr/>
          </p:nvSpPr>
          <p:spPr>
            <a:xfrm>
              <a:off x="6621170" y="2154802"/>
              <a:ext cx="340208" cy="154006"/>
            </a:xfrm>
            <a:custGeom>
              <a:avLst/>
              <a:gdLst/>
              <a:ahLst/>
              <a:cxnLst/>
              <a:rect l="l" t="t" r="r" b="b"/>
              <a:pathLst>
                <a:path w="7418" h="3358" extrusionOk="0">
                  <a:moveTo>
                    <a:pt x="1691" y="0"/>
                  </a:moveTo>
                  <a:lnTo>
                    <a:pt x="869" y="107"/>
                  </a:lnTo>
                  <a:lnTo>
                    <a:pt x="298" y="262"/>
                  </a:lnTo>
                  <a:lnTo>
                    <a:pt x="0" y="381"/>
                  </a:lnTo>
                  <a:lnTo>
                    <a:pt x="155" y="655"/>
                  </a:lnTo>
                  <a:lnTo>
                    <a:pt x="500" y="1131"/>
                  </a:lnTo>
                  <a:lnTo>
                    <a:pt x="1060" y="1727"/>
                  </a:lnTo>
                  <a:lnTo>
                    <a:pt x="1453" y="2060"/>
                  </a:lnTo>
                  <a:lnTo>
                    <a:pt x="1857" y="2358"/>
                  </a:lnTo>
                  <a:lnTo>
                    <a:pt x="2739" y="2834"/>
                  </a:lnTo>
                  <a:lnTo>
                    <a:pt x="3203" y="3013"/>
                  </a:lnTo>
                  <a:lnTo>
                    <a:pt x="3679" y="3167"/>
                  </a:lnTo>
                  <a:lnTo>
                    <a:pt x="4691" y="3346"/>
                  </a:lnTo>
                  <a:lnTo>
                    <a:pt x="5215" y="3358"/>
                  </a:lnTo>
                  <a:lnTo>
                    <a:pt x="5489" y="3346"/>
                  </a:lnTo>
                  <a:lnTo>
                    <a:pt x="6025" y="3286"/>
                  </a:lnTo>
                  <a:lnTo>
                    <a:pt x="6573" y="3155"/>
                  </a:lnTo>
                  <a:lnTo>
                    <a:pt x="7132" y="2929"/>
                  </a:lnTo>
                  <a:lnTo>
                    <a:pt x="7418" y="2774"/>
                  </a:lnTo>
                  <a:lnTo>
                    <a:pt x="7025" y="2286"/>
                  </a:lnTo>
                  <a:lnTo>
                    <a:pt x="6239" y="1548"/>
                  </a:lnTo>
                  <a:lnTo>
                    <a:pt x="5834" y="1250"/>
                  </a:lnTo>
                  <a:lnTo>
                    <a:pt x="5418" y="977"/>
                  </a:lnTo>
                  <a:lnTo>
                    <a:pt x="4572" y="548"/>
                  </a:lnTo>
                  <a:lnTo>
                    <a:pt x="4132" y="381"/>
                  </a:lnTo>
                  <a:lnTo>
                    <a:pt x="3679" y="238"/>
                  </a:lnTo>
                  <a:lnTo>
                    <a:pt x="2715" y="48"/>
                  </a:lnTo>
                  <a:lnTo>
                    <a:pt x="2215" y="12"/>
                  </a:lnTo>
                  <a:lnTo>
                    <a:pt x="16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7"/>
            <p:cNvSpPr/>
            <p:nvPr/>
          </p:nvSpPr>
          <p:spPr>
            <a:xfrm rot="-6957699">
              <a:off x="7146581" y="3046212"/>
              <a:ext cx="156760" cy="286186"/>
            </a:xfrm>
            <a:custGeom>
              <a:avLst/>
              <a:gdLst/>
              <a:ahLst/>
              <a:cxnLst/>
              <a:rect l="l" t="t" r="r" b="b"/>
              <a:pathLst>
                <a:path w="3418" h="6240" extrusionOk="0">
                  <a:moveTo>
                    <a:pt x="179" y="1"/>
                  </a:moveTo>
                  <a:lnTo>
                    <a:pt x="60" y="584"/>
                  </a:lnTo>
                  <a:lnTo>
                    <a:pt x="0" y="1549"/>
                  </a:lnTo>
                  <a:lnTo>
                    <a:pt x="48" y="2001"/>
                  </a:lnTo>
                  <a:lnTo>
                    <a:pt x="95" y="2430"/>
                  </a:lnTo>
                  <a:lnTo>
                    <a:pt x="298" y="3239"/>
                  </a:lnTo>
                  <a:lnTo>
                    <a:pt x="464" y="3632"/>
                  </a:lnTo>
                  <a:lnTo>
                    <a:pt x="631" y="4013"/>
                  </a:lnTo>
                  <a:lnTo>
                    <a:pt x="1096" y="4752"/>
                  </a:lnTo>
                  <a:lnTo>
                    <a:pt x="1393" y="5097"/>
                  </a:lnTo>
                  <a:lnTo>
                    <a:pt x="1727" y="5430"/>
                  </a:lnTo>
                  <a:lnTo>
                    <a:pt x="2334" y="5883"/>
                  </a:lnTo>
                  <a:lnTo>
                    <a:pt x="2822" y="6133"/>
                  </a:lnTo>
                  <a:lnTo>
                    <a:pt x="3108" y="6240"/>
                  </a:lnTo>
                  <a:lnTo>
                    <a:pt x="3286" y="5692"/>
                  </a:lnTo>
                  <a:lnTo>
                    <a:pt x="3417" y="4704"/>
                  </a:lnTo>
                  <a:lnTo>
                    <a:pt x="3405" y="4240"/>
                  </a:lnTo>
                  <a:lnTo>
                    <a:pt x="3370" y="3799"/>
                  </a:lnTo>
                  <a:lnTo>
                    <a:pt x="3167" y="2942"/>
                  </a:lnTo>
                  <a:lnTo>
                    <a:pt x="3001" y="2537"/>
                  </a:lnTo>
                  <a:lnTo>
                    <a:pt x="2810" y="2132"/>
                  </a:lnTo>
                  <a:lnTo>
                    <a:pt x="2310" y="1370"/>
                  </a:lnTo>
                  <a:lnTo>
                    <a:pt x="1989" y="1037"/>
                  </a:lnTo>
                  <a:lnTo>
                    <a:pt x="1810" y="870"/>
                  </a:lnTo>
                  <a:lnTo>
                    <a:pt x="1429" y="560"/>
                  </a:lnTo>
                  <a:lnTo>
                    <a:pt x="988" y="287"/>
                  </a:lnTo>
                  <a:lnTo>
                    <a:pt x="464" y="72"/>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57"/>
            <p:cNvGrpSpPr/>
            <p:nvPr/>
          </p:nvGrpSpPr>
          <p:grpSpPr>
            <a:xfrm>
              <a:off x="6962531" y="371968"/>
              <a:ext cx="524850" cy="507881"/>
              <a:chOff x="6962531" y="371968"/>
              <a:chExt cx="524850" cy="507881"/>
            </a:xfrm>
          </p:grpSpPr>
          <p:sp>
            <p:nvSpPr>
              <p:cNvPr id="944" name="Google Shape;944;p57"/>
              <p:cNvSpPr/>
              <p:nvPr/>
            </p:nvSpPr>
            <p:spPr>
              <a:xfrm>
                <a:off x="6962531" y="371968"/>
                <a:ext cx="524850" cy="50788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7"/>
              <p:cNvSpPr/>
              <p:nvPr/>
            </p:nvSpPr>
            <p:spPr>
              <a:xfrm>
                <a:off x="7139469" y="551108"/>
                <a:ext cx="164967" cy="16547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57"/>
            <p:cNvGrpSpPr/>
            <p:nvPr/>
          </p:nvGrpSpPr>
          <p:grpSpPr>
            <a:xfrm>
              <a:off x="5977348" y="2521071"/>
              <a:ext cx="770573" cy="746614"/>
              <a:chOff x="5977348" y="2521071"/>
              <a:chExt cx="770573" cy="746614"/>
            </a:xfrm>
          </p:grpSpPr>
          <p:sp>
            <p:nvSpPr>
              <p:cNvPr id="947" name="Google Shape;947;p57"/>
              <p:cNvSpPr/>
              <p:nvPr/>
            </p:nvSpPr>
            <p:spPr>
              <a:xfrm>
                <a:off x="5977348" y="2521071"/>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7"/>
              <p:cNvSpPr/>
              <p:nvPr/>
            </p:nvSpPr>
            <p:spPr>
              <a:xfrm>
                <a:off x="6231864" y="2780209"/>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57"/>
            <p:cNvGrpSpPr/>
            <p:nvPr/>
          </p:nvGrpSpPr>
          <p:grpSpPr>
            <a:xfrm>
              <a:off x="5711531" y="1213669"/>
              <a:ext cx="510124" cy="510124"/>
              <a:chOff x="5667706" y="1280931"/>
              <a:chExt cx="510124" cy="510124"/>
            </a:xfrm>
          </p:grpSpPr>
          <p:sp>
            <p:nvSpPr>
              <p:cNvPr id="950" name="Google Shape;950;p57"/>
              <p:cNvSpPr/>
              <p:nvPr/>
            </p:nvSpPr>
            <p:spPr>
              <a:xfrm rot="2700000">
                <a:off x="5739821" y="1358228"/>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7"/>
              <p:cNvSpPr/>
              <p:nvPr/>
            </p:nvSpPr>
            <p:spPr>
              <a:xfrm rot="2700000">
                <a:off x="5859843" y="1478840"/>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57"/>
            <p:cNvGrpSpPr/>
            <p:nvPr/>
          </p:nvGrpSpPr>
          <p:grpSpPr>
            <a:xfrm>
              <a:off x="7099130" y="1346043"/>
              <a:ext cx="645055" cy="632097"/>
              <a:chOff x="7099130" y="1346043"/>
              <a:chExt cx="645055" cy="632097"/>
            </a:xfrm>
          </p:grpSpPr>
          <p:sp>
            <p:nvSpPr>
              <p:cNvPr id="953" name="Google Shape;953;p57"/>
              <p:cNvSpPr/>
              <p:nvPr/>
            </p:nvSpPr>
            <p:spPr>
              <a:xfrm>
                <a:off x="7099130" y="1346043"/>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7"/>
              <p:cNvSpPr/>
              <p:nvPr/>
            </p:nvSpPr>
            <p:spPr>
              <a:xfrm>
                <a:off x="7367493" y="1565371"/>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57"/>
            <p:cNvGrpSpPr/>
            <p:nvPr/>
          </p:nvGrpSpPr>
          <p:grpSpPr>
            <a:xfrm>
              <a:off x="5661385" y="4603479"/>
              <a:ext cx="386116" cy="371395"/>
              <a:chOff x="5661385" y="4603479"/>
              <a:chExt cx="386116" cy="371395"/>
            </a:xfrm>
          </p:grpSpPr>
          <p:sp>
            <p:nvSpPr>
              <p:cNvPr id="956" name="Google Shape;956;p57"/>
              <p:cNvSpPr/>
              <p:nvPr/>
            </p:nvSpPr>
            <p:spPr>
              <a:xfrm>
                <a:off x="5661385" y="4603479"/>
                <a:ext cx="386116" cy="371395"/>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7"/>
              <p:cNvSpPr/>
              <p:nvPr/>
            </p:nvSpPr>
            <p:spPr>
              <a:xfrm>
                <a:off x="5807182" y="4732353"/>
                <a:ext cx="92872" cy="92872"/>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57"/>
            <p:cNvSpPr/>
            <p:nvPr/>
          </p:nvSpPr>
          <p:spPr>
            <a:xfrm>
              <a:off x="7675672" y="3415268"/>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7"/>
            <p:cNvSpPr/>
            <p:nvPr/>
          </p:nvSpPr>
          <p:spPr>
            <a:xfrm rot="-2541993">
              <a:off x="4900156" y="4466673"/>
              <a:ext cx="156756" cy="273658"/>
            </a:xfrm>
            <a:custGeom>
              <a:avLst/>
              <a:gdLst/>
              <a:ahLst/>
              <a:cxnLst/>
              <a:rect l="l" t="t" r="r" b="b"/>
              <a:pathLst>
                <a:path w="3418" h="5967" extrusionOk="0">
                  <a:moveTo>
                    <a:pt x="179" y="1"/>
                  </a:moveTo>
                  <a:lnTo>
                    <a:pt x="60" y="549"/>
                  </a:lnTo>
                  <a:lnTo>
                    <a:pt x="1" y="1501"/>
                  </a:lnTo>
                  <a:lnTo>
                    <a:pt x="36" y="1954"/>
                  </a:lnTo>
                  <a:lnTo>
                    <a:pt x="84" y="2370"/>
                  </a:lnTo>
                  <a:lnTo>
                    <a:pt x="298" y="3156"/>
                  </a:lnTo>
                  <a:lnTo>
                    <a:pt x="465" y="3525"/>
                  </a:lnTo>
                  <a:lnTo>
                    <a:pt x="644" y="3894"/>
                  </a:lnTo>
                  <a:lnTo>
                    <a:pt x="1120" y="4585"/>
                  </a:lnTo>
                  <a:lnTo>
                    <a:pt x="1418" y="4907"/>
                  </a:lnTo>
                  <a:lnTo>
                    <a:pt x="1739" y="5216"/>
                  </a:lnTo>
                  <a:lnTo>
                    <a:pt x="2334" y="5645"/>
                  </a:lnTo>
                  <a:lnTo>
                    <a:pt x="2823" y="5871"/>
                  </a:lnTo>
                  <a:lnTo>
                    <a:pt x="3108" y="5966"/>
                  </a:lnTo>
                  <a:lnTo>
                    <a:pt x="3287" y="5430"/>
                  </a:lnTo>
                  <a:lnTo>
                    <a:pt x="3418" y="4466"/>
                  </a:lnTo>
                  <a:lnTo>
                    <a:pt x="3406" y="4013"/>
                  </a:lnTo>
                  <a:lnTo>
                    <a:pt x="3358" y="3573"/>
                  </a:lnTo>
                  <a:lnTo>
                    <a:pt x="3156" y="2751"/>
                  </a:lnTo>
                  <a:lnTo>
                    <a:pt x="2989" y="2370"/>
                  </a:lnTo>
                  <a:lnTo>
                    <a:pt x="2799" y="1989"/>
                  </a:lnTo>
                  <a:lnTo>
                    <a:pt x="2299" y="1275"/>
                  </a:lnTo>
                  <a:lnTo>
                    <a:pt x="1977" y="953"/>
                  </a:lnTo>
                  <a:lnTo>
                    <a:pt x="1620" y="644"/>
                  </a:lnTo>
                  <a:lnTo>
                    <a:pt x="977" y="251"/>
                  </a:lnTo>
                  <a:lnTo>
                    <a:pt x="465" y="60"/>
                  </a:lnTo>
                  <a:lnTo>
                    <a:pt x="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7"/>
            <p:cNvSpPr/>
            <p:nvPr/>
          </p:nvSpPr>
          <p:spPr>
            <a:xfrm>
              <a:off x="7804040" y="422598"/>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7"/>
            <p:cNvSpPr/>
            <p:nvPr/>
          </p:nvSpPr>
          <p:spPr>
            <a:xfrm>
              <a:off x="6437459" y="4046380"/>
              <a:ext cx="128369" cy="128369"/>
            </a:xfrm>
            <a:custGeom>
              <a:avLst/>
              <a:gdLst/>
              <a:ahLst/>
              <a:cxnLst/>
              <a:rect l="l" t="t" r="r" b="b"/>
              <a:pathLst>
                <a:path w="2799" h="2799" extrusionOk="0">
                  <a:moveTo>
                    <a:pt x="1394" y="0"/>
                  </a:moveTo>
                  <a:lnTo>
                    <a:pt x="1251" y="12"/>
                  </a:lnTo>
                  <a:lnTo>
                    <a:pt x="977" y="60"/>
                  </a:lnTo>
                  <a:lnTo>
                    <a:pt x="608" y="238"/>
                  </a:lnTo>
                  <a:lnTo>
                    <a:pt x="227" y="619"/>
                  </a:lnTo>
                  <a:lnTo>
                    <a:pt x="60" y="988"/>
                  </a:lnTo>
                  <a:lnTo>
                    <a:pt x="1" y="1262"/>
                  </a:lnTo>
                  <a:lnTo>
                    <a:pt x="1" y="1405"/>
                  </a:lnTo>
                  <a:lnTo>
                    <a:pt x="1" y="1548"/>
                  </a:lnTo>
                  <a:lnTo>
                    <a:pt x="60" y="1822"/>
                  </a:lnTo>
                  <a:lnTo>
                    <a:pt x="227" y="2191"/>
                  </a:lnTo>
                  <a:lnTo>
                    <a:pt x="608" y="2572"/>
                  </a:lnTo>
                  <a:lnTo>
                    <a:pt x="977" y="2739"/>
                  </a:lnTo>
                  <a:lnTo>
                    <a:pt x="1251" y="2798"/>
                  </a:lnTo>
                  <a:lnTo>
                    <a:pt x="1537" y="2798"/>
                  </a:lnTo>
                  <a:lnTo>
                    <a:pt x="1811" y="2739"/>
                  </a:lnTo>
                  <a:lnTo>
                    <a:pt x="2180" y="2572"/>
                  </a:lnTo>
                  <a:lnTo>
                    <a:pt x="2561" y="2191"/>
                  </a:lnTo>
                  <a:lnTo>
                    <a:pt x="2739" y="1822"/>
                  </a:lnTo>
                  <a:lnTo>
                    <a:pt x="2787" y="1548"/>
                  </a:lnTo>
                  <a:lnTo>
                    <a:pt x="2799" y="1405"/>
                  </a:lnTo>
                  <a:lnTo>
                    <a:pt x="2787" y="1262"/>
                  </a:lnTo>
                  <a:lnTo>
                    <a:pt x="2739" y="988"/>
                  </a:lnTo>
                  <a:lnTo>
                    <a:pt x="2561" y="619"/>
                  </a:lnTo>
                  <a:lnTo>
                    <a:pt x="2180" y="238"/>
                  </a:lnTo>
                  <a:lnTo>
                    <a:pt x="1811" y="60"/>
                  </a:lnTo>
                  <a:lnTo>
                    <a:pt x="1537" y="12"/>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57"/>
            <p:cNvGrpSpPr/>
            <p:nvPr/>
          </p:nvGrpSpPr>
          <p:grpSpPr>
            <a:xfrm>
              <a:off x="7289455" y="3737272"/>
              <a:ext cx="746585" cy="746585"/>
              <a:chOff x="9067030" y="1434672"/>
              <a:chExt cx="746585" cy="746585"/>
            </a:xfrm>
          </p:grpSpPr>
          <p:sp>
            <p:nvSpPr>
              <p:cNvPr id="963" name="Google Shape;963;p57"/>
              <p:cNvSpPr/>
              <p:nvPr/>
            </p:nvSpPr>
            <p:spPr>
              <a:xfrm rot="2700000">
                <a:off x="9172573" y="1547800"/>
                <a:ext cx="535500" cy="520331"/>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7"/>
              <p:cNvSpPr/>
              <p:nvPr/>
            </p:nvSpPr>
            <p:spPr>
              <a:xfrm rot="2700000">
                <a:off x="9348230" y="1724324"/>
                <a:ext cx="159885" cy="15988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7"/>
            <p:cNvGrpSpPr/>
            <p:nvPr/>
          </p:nvGrpSpPr>
          <p:grpSpPr>
            <a:xfrm>
              <a:off x="7668155" y="2110530"/>
              <a:ext cx="645055" cy="632097"/>
              <a:chOff x="3326217" y="448080"/>
              <a:chExt cx="645055" cy="632097"/>
            </a:xfrm>
          </p:grpSpPr>
          <p:sp>
            <p:nvSpPr>
              <p:cNvPr id="966" name="Google Shape;966;p57"/>
              <p:cNvSpPr/>
              <p:nvPr/>
            </p:nvSpPr>
            <p:spPr>
              <a:xfrm>
                <a:off x="3326217" y="448080"/>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7"/>
              <p:cNvSpPr/>
              <p:nvPr/>
            </p:nvSpPr>
            <p:spPr>
              <a:xfrm>
                <a:off x="3594580" y="667408"/>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57"/>
            <p:cNvGrpSpPr/>
            <p:nvPr/>
          </p:nvGrpSpPr>
          <p:grpSpPr>
            <a:xfrm>
              <a:off x="8284384" y="3014875"/>
              <a:ext cx="531693" cy="528740"/>
              <a:chOff x="4996234" y="751075"/>
              <a:chExt cx="531693" cy="528740"/>
            </a:xfrm>
          </p:grpSpPr>
          <p:sp>
            <p:nvSpPr>
              <p:cNvPr id="969" name="Google Shape;969;p57"/>
              <p:cNvSpPr/>
              <p:nvPr/>
            </p:nvSpPr>
            <p:spPr>
              <a:xfrm rot="2210845">
                <a:off x="5069027" y="829752"/>
                <a:ext cx="386108" cy="371386"/>
              </a:xfrm>
              <a:custGeom>
                <a:avLst/>
                <a:gdLst/>
                <a:ahLst/>
                <a:cxnLst/>
                <a:rect l="l" t="t" r="r" b="b"/>
                <a:pathLst>
                  <a:path w="8419" h="8098" extrusionOk="0">
                    <a:moveTo>
                      <a:pt x="2513" y="0"/>
                    </a:moveTo>
                    <a:lnTo>
                      <a:pt x="2406" y="203"/>
                    </a:lnTo>
                    <a:lnTo>
                      <a:pt x="2251" y="596"/>
                    </a:lnTo>
                    <a:lnTo>
                      <a:pt x="2132" y="1143"/>
                    </a:lnTo>
                    <a:lnTo>
                      <a:pt x="2108" y="1465"/>
                    </a:lnTo>
                    <a:lnTo>
                      <a:pt x="2108" y="1786"/>
                    </a:lnTo>
                    <a:lnTo>
                      <a:pt x="2227" y="2370"/>
                    </a:lnTo>
                    <a:lnTo>
                      <a:pt x="2346" y="2644"/>
                    </a:lnTo>
                    <a:lnTo>
                      <a:pt x="2441" y="2822"/>
                    </a:lnTo>
                    <a:lnTo>
                      <a:pt x="2346" y="2810"/>
                    </a:lnTo>
                    <a:lnTo>
                      <a:pt x="2263" y="2810"/>
                    </a:lnTo>
                    <a:lnTo>
                      <a:pt x="1953" y="2822"/>
                    </a:lnTo>
                    <a:lnTo>
                      <a:pt x="1358" y="2989"/>
                    </a:lnTo>
                    <a:lnTo>
                      <a:pt x="1048" y="3132"/>
                    </a:lnTo>
                    <a:lnTo>
                      <a:pt x="763" y="3311"/>
                    </a:lnTo>
                    <a:lnTo>
                      <a:pt x="346" y="3703"/>
                    </a:lnTo>
                    <a:lnTo>
                      <a:pt x="96" y="4061"/>
                    </a:lnTo>
                    <a:lnTo>
                      <a:pt x="1" y="4263"/>
                    </a:lnTo>
                    <a:lnTo>
                      <a:pt x="334" y="4561"/>
                    </a:lnTo>
                    <a:lnTo>
                      <a:pt x="941" y="4966"/>
                    </a:lnTo>
                    <a:lnTo>
                      <a:pt x="1215" y="5097"/>
                    </a:lnTo>
                    <a:lnTo>
                      <a:pt x="1489" y="5204"/>
                    </a:lnTo>
                    <a:lnTo>
                      <a:pt x="2037" y="5311"/>
                    </a:lnTo>
                    <a:lnTo>
                      <a:pt x="2299" y="5323"/>
                    </a:lnTo>
                    <a:lnTo>
                      <a:pt x="2525" y="5311"/>
                    </a:lnTo>
                    <a:lnTo>
                      <a:pt x="2763" y="5263"/>
                    </a:lnTo>
                    <a:lnTo>
                      <a:pt x="2703" y="5418"/>
                    </a:lnTo>
                    <a:lnTo>
                      <a:pt x="2656" y="5573"/>
                    </a:lnTo>
                    <a:lnTo>
                      <a:pt x="2596" y="5870"/>
                    </a:lnTo>
                    <a:lnTo>
                      <a:pt x="2584" y="6466"/>
                    </a:lnTo>
                    <a:lnTo>
                      <a:pt x="2644" y="6775"/>
                    </a:lnTo>
                    <a:lnTo>
                      <a:pt x="2739" y="7097"/>
                    </a:lnTo>
                    <a:lnTo>
                      <a:pt x="2989" y="7585"/>
                    </a:lnTo>
                    <a:lnTo>
                      <a:pt x="3239" y="7918"/>
                    </a:lnTo>
                    <a:lnTo>
                      <a:pt x="3406" y="8097"/>
                    </a:lnTo>
                    <a:lnTo>
                      <a:pt x="3811" y="7883"/>
                    </a:lnTo>
                    <a:lnTo>
                      <a:pt x="4370" y="7430"/>
                    </a:lnTo>
                    <a:lnTo>
                      <a:pt x="4585" y="7204"/>
                    </a:lnTo>
                    <a:lnTo>
                      <a:pt x="4763" y="6966"/>
                    </a:lnTo>
                    <a:lnTo>
                      <a:pt x="5013" y="6466"/>
                    </a:lnTo>
                    <a:lnTo>
                      <a:pt x="5085" y="6216"/>
                    </a:lnTo>
                    <a:lnTo>
                      <a:pt x="5132" y="6013"/>
                    </a:lnTo>
                    <a:lnTo>
                      <a:pt x="5156" y="5573"/>
                    </a:lnTo>
                    <a:lnTo>
                      <a:pt x="5144" y="5347"/>
                    </a:lnTo>
                    <a:lnTo>
                      <a:pt x="5347" y="5525"/>
                    </a:lnTo>
                    <a:lnTo>
                      <a:pt x="5775" y="5775"/>
                    </a:lnTo>
                    <a:lnTo>
                      <a:pt x="5990" y="5859"/>
                    </a:lnTo>
                    <a:lnTo>
                      <a:pt x="6252" y="5942"/>
                    </a:lnTo>
                    <a:lnTo>
                      <a:pt x="6764" y="5990"/>
                    </a:lnTo>
                    <a:lnTo>
                      <a:pt x="7049" y="5966"/>
                    </a:lnTo>
                    <a:lnTo>
                      <a:pt x="7347" y="5918"/>
                    </a:lnTo>
                    <a:lnTo>
                      <a:pt x="8014" y="5728"/>
                    </a:lnTo>
                    <a:lnTo>
                      <a:pt x="8419" y="5549"/>
                    </a:lnTo>
                    <a:lnTo>
                      <a:pt x="8383" y="5311"/>
                    </a:lnTo>
                    <a:lnTo>
                      <a:pt x="8264" y="4906"/>
                    </a:lnTo>
                    <a:lnTo>
                      <a:pt x="8002" y="4406"/>
                    </a:lnTo>
                    <a:lnTo>
                      <a:pt x="7800" y="4144"/>
                    </a:lnTo>
                    <a:lnTo>
                      <a:pt x="7561" y="3918"/>
                    </a:lnTo>
                    <a:lnTo>
                      <a:pt x="7049" y="3584"/>
                    </a:lnTo>
                    <a:lnTo>
                      <a:pt x="6787" y="3477"/>
                    </a:lnTo>
                    <a:lnTo>
                      <a:pt x="6645" y="3430"/>
                    </a:lnTo>
                    <a:lnTo>
                      <a:pt x="6502" y="3406"/>
                    </a:lnTo>
                    <a:lnTo>
                      <a:pt x="6609" y="3287"/>
                    </a:lnTo>
                    <a:lnTo>
                      <a:pt x="6704" y="3168"/>
                    </a:lnTo>
                    <a:lnTo>
                      <a:pt x="6859" y="2953"/>
                    </a:lnTo>
                    <a:lnTo>
                      <a:pt x="7073" y="2465"/>
                    </a:lnTo>
                    <a:lnTo>
                      <a:pt x="7145" y="2203"/>
                    </a:lnTo>
                    <a:lnTo>
                      <a:pt x="7192" y="1917"/>
                    </a:lnTo>
                    <a:lnTo>
                      <a:pt x="7216" y="1215"/>
                    </a:lnTo>
                    <a:lnTo>
                      <a:pt x="7204" y="774"/>
                    </a:lnTo>
                    <a:lnTo>
                      <a:pt x="6966" y="715"/>
                    </a:lnTo>
                    <a:lnTo>
                      <a:pt x="6537" y="679"/>
                    </a:lnTo>
                    <a:lnTo>
                      <a:pt x="5978" y="762"/>
                    </a:lnTo>
                    <a:lnTo>
                      <a:pt x="5656" y="893"/>
                    </a:lnTo>
                    <a:lnTo>
                      <a:pt x="5347" y="1036"/>
                    </a:lnTo>
                    <a:lnTo>
                      <a:pt x="4882" y="1429"/>
                    </a:lnTo>
                    <a:lnTo>
                      <a:pt x="4704" y="1667"/>
                    </a:lnTo>
                    <a:lnTo>
                      <a:pt x="4680" y="1679"/>
                    </a:lnTo>
                    <a:lnTo>
                      <a:pt x="4668" y="1727"/>
                    </a:lnTo>
                    <a:lnTo>
                      <a:pt x="4644" y="1644"/>
                    </a:lnTo>
                    <a:lnTo>
                      <a:pt x="4609" y="1572"/>
                    </a:lnTo>
                    <a:lnTo>
                      <a:pt x="4478" y="1310"/>
                    </a:lnTo>
                    <a:lnTo>
                      <a:pt x="4108" y="846"/>
                    </a:lnTo>
                    <a:lnTo>
                      <a:pt x="3882" y="631"/>
                    </a:lnTo>
                    <a:lnTo>
                      <a:pt x="3620" y="441"/>
                    </a:lnTo>
                    <a:lnTo>
                      <a:pt x="2953" y="108"/>
                    </a:lnTo>
                    <a:lnTo>
                      <a:pt x="2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7"/>
              <p:cNvSpPr/>
              <p:nvPr/>
            </p:nvSpPr>
            <p:spPr>
              <a:xfrm rot="2210845">
                <a:off x="5221215" y="960208"/>
                <a:ext cx="92870" cy="92870"/>
              </a:xfrm>
              <a:custGeom>
                <a:avLst/>
                <a:gdLst/>
                <a:ahLst/>
                <a:cxnLst/>
                <a:rect l="l" t="t" r="r" b="b"/>
                <a:pathLst>
                  <a:path w="2025" h="2025" extrusionOk="0">
                    <a:moveTo>
                      <a:pt x="1013" y="0"/>
                    </a:moveTo>
                    <a:lnTo>
                      <a:pt x="810" y="12"/>
                    </a:lnTo>
                    <a:lnTo>
                      <a:pt x="441" y="167"/>
                    </a:lnTo>
                    <a:lnTo>
                      <a:pt x="167" y="441"/>
                    </a:lnTo>
                    <a:lnTo>
                      <a:pt x="13" y="798"/>
                    </a:lnTo>
                    <a:lnTo>
                      <a:pt x="1" y="1012"/>
                    </a:lnTo>
                    <a:lnTo>
                      <a:pt x="13" y="1215"/>
                    </a:lnTo>
                    <a:lnTo>
                      <a:pt x="167" y="1584"/>
                    </a:lnTo>
                    <a:lnTo>
                      <a:pt x="441" y="1858"/>
                    </a:lnTo>
                    <a:lnTo>
                      <a:pt x="810" y="2013"/>
                    </a:lnTo>
                    <a:lnTo>
                      <a:pt x="1013" y="2025"/>
                    </a:lnTo>
                    <a:lnTo>
                      <a:pt x="1215" y="2013"/>
                    </a:lnTo>
                    <a:lnTo>
                      <a:pt x="1584" y="1858"/>
                    </a:lnTo>
                    <a:lnTo>
                      <a:pt x="1858" y="1584"/>
                    </a:lnTo>
                    <a:lnTo>
                      <a:pt x="2013" y="1215"/>
                    </a:lnTo>
                    <a:lnTo>
                      <a:pt x="2025" y="1012"/>
                    </a:lnTo>
                    <a:lnTo>
                      <a:pt x="2013" y="798"/>
                    </a:lnTo>
                    <a:lnTo>
                      <a:pt x="1858" y="441"/>
                    </a:lnTo>
                    <a:lnTo>
                      <a:pt x="1584" y="167"/>
                    </a:lnTo>
                    <a:lnTo>
                      <a:pt x="1215" y="12"/>
                    </a:lnTo>
                    <a:lnTo>
                      <a:pt x="10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57"/>
            <p:cNvGrpSpPr/>
            <p:nvPr/>
          </p:nvGrpSpPr>
          <p:grpSpPr>
            <a:xfrm>
              <a:off x="5491999" y="3694476"/>
              <a:ext cx="269816" cy="262173"/>
              <a:chOff x="10506899" y="948563"/>
              <a:chExt cx="269816" cy="262173"/>
            </a:xfrm>
          </p:grpSpPr>
          <p:sp>
            <p:nvSpPr>
              <p:cNvPr id="972" name="Google Shape;972;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 name="Google Shape;974;p57"/>
            <p:cNvGrpSpPr/>
            <p:nvPr/>
          </p:nvGrpSpPr>
          <p:grpSpPr>
            <a:xfrm>
              <a:off x="8423999" y="879851"/>
              <a:ext cx="269816" cy="262173"/>
              <a:chOff x="10506899" y="948563"/>
              <a:chExt cx="269816" cy="262173"/>
            </a:xfrm>
          </p:grpSpPr>
          <p:sp>
            <p:nvSpPr>
              <p:cNvPr id="975" name="Google Shape;975;p57"/>
              <p:cNvSpPr/>
              <p:nvPr/>
            </p:nvSpPr>
            <p:spPr>
              <a:xfrm>
                <a:off x="10506899" y="948563"/>
                <a:ext cx="269816" cy="262173"/>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7"/>
              <p:cNvSpPr/>
              <p:nvPr/>
            </p:nvSpPr>
            <p:spPr>
              <a:xfrm>
                <a:off x="10595883" y="1042381"/>
                <a:ext cx="80559" cy="80559"/>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57"/>
            <p:cNvSpPr/>
            <p:nvPr/>
          </p:nvSpPr>
          <p:spPr>
            <a:xfrm rot="-2338378">
              <a:off x="5306785" y="687434"/>
              <a:ext cx="316218" cy="171523"/>
            </a:xfrm>
            <a:custGeom>
              <a:avLst/>
              <a:gdLst/>
              <a:ahLst/>
              <a:cxnLst/>
              <a:rect l="l" t="t" r="r" b="b"/>
              <a:pathLst>
                <a:path w="6895" h="3740" extrusionOk="0">
                  <a:moveTo>
                    <a:pt x="1680" y="0"/>
                  </a:moveTo>
                  <a:lnTo>
                    <a:pt x="882" y="36"/>
                  </a:lnTo>
                  <a:lnTo>
                    <a:pt x="299" y="131"/>
                  </a:lnTo>
                  <a:lnTo>
                    <a:pt x="1" y="215"/>
                  </a:lnTo>
                  <a:lnTo>
                    <a:pt x="132" y="512"/>
                  </a:lnTo>
                  <a:lnTo>
                    <a:pt x="430" y="1024"/>
                  </a:lnTo>
                  <a:lnTo>
                    <a:pt x="906" y="1679"/>
                  </a:lnTo>
                  <a:lnTo>
                    <a:pt x="1251" y="2037"/>
                  </a:lnTo>
                  <a:lnTo>
                    <a:pt x="1620" y="2370"/>
                  </a:lnTo>
                  <a:lnTo>
                    <a:pt x="2418" y="2918"/>
                  </a:lnTo>
                  <a:lnTo>
                    <a:pt x="2847" y="3132"/>
                  </a:lnTo>
                  <a:lnTo>
                    <a:pt x="3275" y="3322"/>
                  </a:lnTo>
                  <a:lnTo>
                    <a:pt x="4192" y="3608"/>
                  </a:lnTo>
                  <a:lnTo>
                    <a:pt x="4692" y="3692"/>
                  </a:lnTo>
                  <a:lnTo>
                    <a:pt x="5192" y="3739"/>
                  </a:lnTo>
                  <a:lnTo>
                    <a:pt x="6002" y="3715"/>
                  </a:lnTo>
                  <a:lnTo>
                    <a:pt x="6585" y="3620"/>
                  </a:lnTo>
                  <a:lnTo>
                    <a:pt x="6895" y="3537"/>
                  </a:lnTo>
                  <a:lnTo>
                    <a:pt x="6776" y="3239"/>
                  </a:lnTo>
                  <a:lnTo>
                    <a:pt x="6490" y="2727"/>
                  </a:lnTo>
                  <a:lnTo>
                    <a:pt x="6014" y="2084"/>
                  </a:lnTo>
                  <a:lnTo>
                    <a:pt x="5657" y="1727"/>
                  </a:lnTo>
                  <a:lnTo>
                    <a:pt x="5287" y="1394"/>
                  </a:lnTo>
                  <a:lnTo>
                    <a:pt x="4478" y="846"/>
                  </a:lnTo>
                  <a:lnTo>
                    <a:pt x="4049" y="620"/>
                  </a:lnTo>
                  <a:lnTo>
                    <a:pt x="3609" y="417"/>
                  </a:lnTo>
                  <a:lnTo>
                    <a:pt x="2680" y="131"/>
                  </a:lnTo>
                  <a:lnTo>
                    <a:pt x="2192" y="60"/>
                  </a:lnTo>
                  <a:lnTo>
                    <a:pt x="16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57"/>
          <p:cNvSpPr/>
          <p:nvPr/>
        </p:nvSpPr>
        <p:spPr>
          <a:xfrm>
            <a:off x="4767027" y="262735"/>
            <a:ext cx="109244" cy="109244"/>
          </a:xfrm>
          <a:custGeom>
            <a:avLst/>
            <a:gdLst/>
            <a:ahLst/>
            <a:cxnLst/>
            <a:rect l="l" t="t" r="r" b="b"/>
            <a:pathLst>
              <a:path w="2382" h="2382" extrusionOk="0">
                <a:moveTo>
                  <a:pt x="1191" y="0"/>
                </a:moveTo>
                <a:lnTo>
                  <a:pt x="953" y="12"/>
                </a:lnTo>
                <a:lnTo>
                  <a:pt x="524" y="203"/>
                </a:lnTo>
                <a:lnTo>
                  <a:pt x="203" y="524"/>
                </a:lnTo>
                <a:lnTo>
                  <a:pt x="24" y="953"/>
                </a:lnTo>
                <a:lnTo>
                  <a:pt x="0" y="1191"/>
                </a:lnTo>
                <a:lnTo>
                  <a:pt x="24" y="1429"/>
                </a:lnTo>
                <a:lnTo>
                  <a:pt x="203" y="1858"/>
                </a:lnTo>
                <a:lnTo>
                  <a:pt x="524" y="2179"/>
                </a:lnTo>
                <a:lnTo>
                  <a:pt x="953" y="2370"/>
                </a:lnTo>
                <a:lnTo>
                  <a:pt x="1191" y="2382"/>
                </a:lnTo>
                <a:lnTo>
                  <a:pt x="1441" y="2370"/>
                </a:lnTo>
                <a:lnTo>
                  <a:pt x="1870" y="2179"/>
                </a:lnTo>
                <a:lnTo>
                  <a:pt x="2191" y="1858"/>
                </a:lnTo>
                <a:lnTo>
                  <a:pt x="2370" y="1429"/>
                </a:lnTo>
                <a:lnTo>
                  <a:pt x="2382" y="1191"/>
                </a:lnTo>
                <a:lnTo>
                  <a:pt x="2370" y="953"/>
                </a:lnTo>
                <a:lnTo>
                  <a:pt x="2191" y="524"/>
                </a:lnTo>
                <a:lnTo>
                  <a:pt x="1870" y="203"/>
                </a:lnTo>
                <a:lnTo>
                  <a:pt x="1441" y="12"/>
                </a:lnTo>
                <a:lnTo>
                  <a:pt x="1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7"/>
          <p:cNvSpPr txBox="1">
            <a:spLocks noGrp="1"/>
          </p:cNvSpPr>
          <p:nvPr>
            <p:ph type="subTitle" idx="1"/>
          </p:nvPr>
        </p:nvSpPr>
        <p:spPr>
          <a:xfrm>
            <a:off x="720000" y="2571750"/>
            <a:ext cx="3852000" cy="123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80" name="Google Shape;980;p57"/>
          <p:cNvSpPr txBox="1">
            <a:spLocks noGrp="1"/>
          </p:cNvSpPr>
          <p:nvPr>
            <p:ph type="title"/>
          </p:nvPr>
        </p:nvSpPr>
        <p:spPr>
          <a:xfrm>
            <a:off x="762759" y="1361051"/>
            <a:ext cx="4525273" cy="6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latin typeface="Montserrat" panose="00000500000000000000" pitchFamily="2" charset="0"/>
              </a:rPr>
              <a:t>I. PHÒNG CHỐNG CHÁY NỔ</a:t>
            </a:r>
            <a:endParaRPr sz="3600" b="1" dirty="0">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0"/>
                                        </p:tgtEl>
                                        <p:attrNameLst>
                                          <p:attrName>style.visibility</p:attrName>
                                        </p:attrNameLst>
                                      </p:cBhvr>
                                      <p:to>
                                        <p:strVal val="visible"/>
                                      </p:to>
                                    </p:set>
                                    <p:animEffect transition="in" filter="fade">
                                      <p:cBhvr>
                                        <p:cTn id="7" dur="500"/>
                                        <p:tgtEl>
                                          <p:spTgt spid="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58"/>
          <p:cNvGrpSpPr/>
          <p:nvPr/>
        </p:nvGrpSpPr>
        <p:grpSpPr>
          <a:xfrm>
            <a:off x="982800" y="0"/>
            <a:ext cx="652072" cy="3823974"/>
            <a:chOff x="982800" y="0"/>
            <a:chExt cx="652072" cy="3823974"/>
          </a:xfrm>
        </p:grpSpPr>
        <p:sp>
          <p:nvSpPr>
            <p:cNvPr id="986" name="Google Shape;986;p58"/>
            <p:cNvSpPr/>
            <p:nvPr/>
          </p:nvSpPr>
          <p:spPr>
            <a:xfrm>
              <a:off x="1309553" y="0"/>
              <a:ext cx="0" cy="328971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1299202" y="0"/>
              <a:ext cx="22146" cy="3289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1349263" y="3422040"/>
              <a:ext cx="11879" cy="36069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1333056" y="3422040"/>
              <a:ext cx="11879" cy="37690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1316850" y="3422040"/>
              <a:ext cx="10437" cy="401934"/>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297759" y="3422040"/>
              <a:ext cx="11794" cy="401934"/>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281553" y="3422040"/>
              <a:ext cx="11879" cy="37690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265347" y="3422040"/>
              <a:ext cx="11879" cy="36069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984242" y="2042906"/>
              <a:ext cx="646218" cy="85970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982800" y="1963488"/>
              <a:ext cx="652072" cy="1031861"/>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240317" y="3235118"/>
              <a:ext cx="135505" cy="2297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8"/>
          <p:cNvGrpSpPr/>
          <p:nvPr/>
        </p:nvGrpSpPr>
        <p:grpSpPr>
          <a:xfrm>
            <a:off x="2220673" y="953508"/>
            <a:ext cx="770573" cy="746614"/>
            <a:chOff x="2220673" y="953508"/>
            <a:chExt cx="770573" cy="746614"/>
          </a:xfrm>
        </p:grpSpPr>
        <p:sp>
          <p:nvSpPr>
            <p:cNvPr id="998" name="Google Shape;998;p58"/>
            <p:cNvSpPr/>
            <p:nvPr/>
          </p:nvSpPr>
          <p:spPr>
            <a:xfrm>
              <a:off x="2220673" y="95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2475189" y="121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8"/>
          <p:cNvGrpSpPr/>
          <p:nvPr/>
        </p:nvGrpSpPr>
        <p:grpSpPr>
          <a:xfrm>
            <a:off x="5144830" y="3629605"/>
            <a:ext cx="645055" cy="632097"/>
            <a:chOff x="5144830" y="3629605"/>
            <a:chExt cx="645055" cy="632097"/>
          </a:xfrm>
        </p:grpSpPr>
        <p:sp>
          <p:nvSpPr>
            <p:cNvPr id="1001" name="Google Shape;1001;p58"/>
            <p:cNvSpPr/>
            <p:nvPr/>
          </p:nvSpPr>
          <p:spPr>
            <a:xfrm>
              <a:off x="5144830" y="36296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5413193" y="38489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58"/>
          <p:cNvGrpSpPr/>
          <p:nvPr/>
        </p:nvGrpSpPr>
        <p:grpSpPr>
          <a:xfrm>
            <a:off x="3534794" y="3347319"/>
            <a:ext cx="510124" cy="510124"/>
            <a:chOff x="3534794" y="3347319"/>
            <a:chExt cx="510124" cy="510124"/>
          </a:xfrm>
        </p:grpSpPr>
        <p:sp>
          <p:nvSpPr>
            <p:cNvPr id="1004" name="Google Shape;1004;p58"/>
            <p:cNvSpPr/>
            <p:nvPr/>
          </p:nvSpPr>
          <p:spPr>
            <a:xfrm rot="2700000">
              <a:off x="3606908" y="3424616"/>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8"/>
            <p:cNvSpPr/>
            <p:nvPr/>
          </p:nvSpPr>
          <p:spPr>
            <a:xfrm rot="2700000">
              <a:off x="3726931" y="3545227"/>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8"/>
          <p:cNvGrpSpPr/>
          <p:nvPr/>
        </p:nvGrpSpPr>
        <p:grpSpPr>
          <a:xfrm>
            <a:off x="2220672" y="4425728"/>
            <a:ext cx="365891" cy="355526"/>
            <a:chOff x="7235572" y="1679815"/>
            <a:chExt cx="365891" cy="355526"/>
          </a:xfrm>
        </p:grpSpPr>
        <p:sp>
          <p:nvSpPr>
            <p:cNvPr id="1007" name="Google Shape;1007;p58"/>
            <p:cNvSpPr/>
            <p:nvPr/>
          </p:nvSpPr>
          <p:spPr>
            <a:xfrm>
              <a:off x="7235572" y="1679815"/>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7356237" y="1807038"/>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8"/>
          <p:cNvGrpSpPr/>
          <p:nvPr/>
        </p:nvGrpSpPr>
        <p:grpSpPr>
          <a:xfrm>
            <a:off x="7879069" y="1783510"/>
            <a:ext cx="898433" cy="896400"/>
            <a:chOff x="7548394" y="-423753"/>
            <a:chExt cx="898433" cy="896400"/>
          </a:xfrm>
        </p:grpSpPr>
        <p:sp>
          <p:nvSpPr>
            <p:cNvPr id="1010" name="Google Shape;1010;p58"/>
            <p:cNvSpPr/>
            <p:nvPr/>
          </p:nvSpPr>
          <p:spPr>
            <a:xfrm rot="2314632">
              <a:off x="7675080" y="-291601"/>
              <a:ext cx="645059" cy="632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rot="2314632">
              <a:off x="7950220" y="-53720"/>
              <a:ext cx="154581"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8"/>
          <p:cNvGrpSpPr/>
          <p:nvPr/>
        </p:nvGrpSpPr>
        <p:grpSpPr>
          <a:xfrm>
            <a:off x="7159831" y="4403859"/>
            <a:ext cx="389982" cy="399271"/>
            <a:chOff x="6829156" y="2196596"/>
            <a:chExt cx="389982" cy="399271"/>
          </a:xfrm>
        </p:grpSpPr>
        <p:sp>
          <p:nvSpPr>
            <p:cNvPr id="1013" name="Google Shape;1013;p58"/>
            <p:cNvSpPr/>
            <p:nvPr/>
          </p:nvSpPr>
          <p:spPr>
            <a:xfrm rot="5740678">
              <a:off x="6841201" y="2218468"/>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rot="5740678">
              <a:off x="6966219" y="2333583"/>
              <a:ext cx="109245" cy="10924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8"/>
          <p:cNvGrpSpPr/>
          <p:nvPr/>
        </p:nvGrpSpPr>
        <p:grpSpPr>
          <a:xfrm>
            <a:off x="6777225" y="-1187823"/>
            <a:ext cx="763524" cy="4477552"/>
            <a:chOff x="6777225" y="-1187823"/>
            <a:chExt cx="763524" cy="4477552"/>
          </a:xfrm>
        </p:grpSpPr>
        <p:sp>
          <p:nvSpPr>
            <p:cNvPr id="1016" name="Google Shape;1016;p58"/>
            <p:cNvSpPr/>
            <p:nvPr/>
          </p:nvSpPr>
          <p:spPr>
            <a:xfrm>
              <a:off x="7159827" y="-1187823"/>
              <a:ext cx="0" cy="3851996"/>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7147706" y="-1187823"/>
              <a:ext cx="25931" cy="3851996"/>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7206324" y="2819096"/>
              <a:ext cx="13909" cy="42234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7187348" y="2819096"/>
              <a:ext cx="13909" cy="44132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7168371" y="2819096"/>
              <a:ext cx="12220" cy="470633"/>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7146017" y="2819096"/>
              <a:ext cx="13810" cy="470633"/>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7127041" y="2819096"/>
              <a:ext cx="13909" cy="44132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7108065" y="2819096"/>
              <a:ext cx="13909" cy="42234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6778914" y="1204247"/>
              <a:ext cx="756669" cy="100664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6777225" y="1111255"/>
              <a:ext cx="763524" cy="1208226"/>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7078756" y="2600226"/>
              <a:ext cx="158666" cy="26904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58"/>
          <p:cNvSpPr txBox="1">
            <a:spLocks noGrp="1"/>
          </p:cNvSpPr>
          <p:nvPr>
            <p:ph type="title"/>
          </p:nvPr>
        </p:nvSpPr>
        <p:spPr>
          <a:xfrm>
            <a:off x="1252537" y="2149122"/>
            <a:ext cx="6581910" cy="9146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a:latin typeface="Montserrat" panose="00000500000000000000" pitchFamily="2" charset="0"/>
              </a:rPr>
              <a:t>Nguyên nhân không nên sử dụng thuốc nổ</a:t>
            </a:r>
            <a:endParaRPr b="1" dirty="0">
              <a:latin typeface="Montserrat" panose="00000500000000000000" pitchFamily="2" charset="0"/>
            </a:endParaRPr>
          </a:p>
        </p:txBody>
      </p:sp>
      <p:sp>
        <p:nvSpPr>
          <p:cNvPr id="1028" name="Google Shape;1028;p58"/>
          <p:cNvSpPr txBox="1">
            <a:spLocks noGrp="1"/>
          </p:cNvSpPr>
          <p:nvPr>
            <p:ph type="subTitle" idx="1"/>
          </p:nvPr>
        </p:nvSpPr>
        <p:spPr>
          <a:xfrm>
            <a:off x="510803" y="3962365"/>
            <a:ext cx="7862543" cy="4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dirty="0"/>
              <a:t>Pháo nổ gây ra rất nhiều những tác hại, ảnh hưởng trực tiếp đên con người </a:t>
            </a:r>
            <a:endParaRPr sz="2400" dirty="0"/>
          </a:p>
        </p:txBody>
      </p:sp>
      <p:sp>
        <p:nvSpPr>
          <p:cNvPr id="1029" name="Google Shape;1029;p58"/>
          <p:cNvSpPr txBox="1">
            <a:spLocks noGrp="1"/>
          </p:cNvSpPr>
          <p:nvPr>
            <p:ph type="title" idx="2"/>
          </p:nvPr>
        </p:nvSpPr>
        <p:spPr>
          <a:xfrm>
            <a:off x="3621973" y="1147484"/>
            <a:ext cx="1945800" cy="7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a:t>01</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8">
                                            <p:txEl>
                                              <p:pRg st="0" end="0"/>
                                            </p:txEl>
                                          </p:spTgt>
                                        </p:tgtEl>
                                        <p:attrNameLst>
                                          <p:attrName>style.visibility</p:attrName>
                                        </p:attrNameLst>
                                      </p:cBhvr>
                                      <p:to>
                                        <p:strVal val="visible"/>
                                      </p:to>
                                    </p:set>
                                    <p:animEffect transition="in" filter="fade">
                                      <p:cBhvr>
                                        <p:cTn id="17" dur="500"/>
                                        <p:tgtEl>
                                          <p:spTgt spid="1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bldP spid="10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grpSp>
        <p:nvGrpSpPr>
          <p:cNvPr id="1303" name="Google Shape;1303;p69"/>
          <p:cNvGrpSpPr/>
          <p:nvPr/>
        </p:nvGrpSpPr>
        <p:grpSpPr>
          <a:xfrm>
            <a:off x="440938" y="3370699"/>
            <a:ext cx="8853395" cy="5200692"/>
            <a:chOff x="440938" y="3370699"/>
            <a:chExt cx="8853395" cy="5200692"/>
          </a:xfrm>
        </p:grpSpPr>
        <p:sp>
          <p:nvSpPr>
            <p:cNvPr id="1304" name="Google Shape;1304;p69"/>
            <p:cNvSpPr/>
            <p:nvPr/>
          </p:nvSpPr>
          <p:spPr>
            <a:xfrm rot="5005022">
              <a:off x="561343" y="4366525"/>
              <a:ext cx="4220768" cy="3209061"/>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9"/>
            <p:cNvSpPr/>
            <p:nvPr/>
          </p:nvSpPr>
          <p:spPr>
            <a:xfrm rot="2491679">
              <a:off x="4540295" y="4366508"/>
              <a:ext cx="4220729" cy="3209073"/>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9"/>
            <p:cNvSpPr/>
            <p:nvPr/>
          </p:nvSpPr>
          <p:spPr>
            <a:xfrm rot="508829">
              <a:off x="487271" y="4317011"/>
              <a:ext cx="702272" cy="6804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9"/>
            <p:cNvSpPr/>
            <p:nvPr/>
          </p:nvSpPr>
          <p:spPr>
            <a:xfrm rot="508829">
              <a:off x="716419" y="4553518"/>
              <a:ext cx="245646" cy="245660"/>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9"/>
            <p:cNvSpPr/>
            <p:nvPr/>
          </p:nvSpPr>
          <p:spPr>
            <a:xfrm rot="508829">
              <a:off x="6066686" y="3705509"/>
              <a:ext cx="702272" cy="6804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9"/>
            <p:cNvSpPr/>
            <p:nvPr/>
          </p:nvSpPr>
          <p:spPr>
            <a:xfrm rot="508829">
              <a:off x="6295834" y="3942016"/>
              <a:ext cx="245646" cy="245660"/>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9"/>
            <p:cNvSpPr/>
            <p:nvPr/>
          </p:nvSpPr>
          <p:spPr>
            <a:xfrm rot="508829">
              <a:off x="6084522" y="5256952"/>
              <a:ext cx="702272" cy="680458"/>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9"/>
            <p:cNvSpPr/>
            <p:nvPr/>
          </p:nvSpPr>
          <p:spPr>
            <a:xfrm rot="508829">
              <a:off x="6313670" y="5493459"/>
              <a:ext cx="245646" cy="245660"/>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9"/>
            <p:cNvSpPr/>
            <p:nvPr/>
          </p:nvSpPr>
          <p:spPr>
            <a:xfrm rot="508792">
              <a:off x="6865328" y="4207841"/>
              <a:ext cx="587904" cy="576099"/>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9"/>
            <p:cNvSpPr/>
            <p:nvPr/>
          </p:nvSpPr>
          <p:spPr>
            <a:xfrm rot="508792">
              <a:off x="7112230" y="4411032"/>
              <a:ext cx="140885" cy="141740"/>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9"/>
            <p:cNvSpPr/>
            <p:nvPr/>
          </p:nvSpPr>
          <p:spPr>
            <a:xfrm rot="2836367">
              <a:off x="2928868" y="4315440"/>
              <a:ext cx="587904" cy="576105"/>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9"/>
            <p:cNvSpPr/>
            <p:nvPr/>
          </p:nvSpPr>
          <p:spPr>
            <a:xfrm rot="508792">
              <a:off x="3175773" y="4518636"/>
              <a:ext cx="140885" cy="141740"/>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9"/>
            <p:cNvSpPr/>
            <p:nvPr/>
          </p:nvSpPr>
          <p:spPr>
            <a:xfrm rot="508892">
              <a:off x="4706022" y="4453936"/>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9"/>
            <p:cNvSpPr/>
            <p:nvPr/>
          </p:nvSpPr>
          <p:spPr>
            <a:xfrm rot="508892">
              <a:off x="4842786" y="4592875"/>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9"/>
            <p:cNvSpPr/>
            <p:nvPr/>
          </p:nvSpPr>
          <p:spPr>
            <a:xfrm rot="508892">
              <a:off x="1602831" y="3953202"/>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9"/>
            <p:cNvSpPr/>
            <p:nvPr/>
          </p:nvSpPr>
          <p:spPr>
            <a:xfrm rot="508892">
              <a:off x="1739595" y="4092142"/>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9"/>
            <p:cNvSpPr/>
            <p:nvPr/>
          </p:nvSpPr>
          <p:spPr>
            <a:xfrm rot="508892">
              <a:off x="5988974" y="4358408"/>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9"/>
            <p:cNvSpPr/>
            <p:nvPr/>
          </p:nvSpPr>
          <p:spPr>
            <a:xfrm rot="508892">
              <a:off x="6125738" y="4497348"/>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9"/>
            <p:cNvSpPr/>
            <p:nvPr/>
          </p:nvSpPr>
          <p:spPr>
            <a:xfrm rot="508892">
              <a:off x="7679112" y="4519816"/>
              <a:ext cx="408324" cy="395095"/>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9"/>
            <p:cNvSpPr/>
            <p:nvPr/>
          </p:nvSpPr>
          <p:spPr>
            <a:xfrm rot="508892">
              <a:off x="7815876" y="4658755"/>
              <a:ext cx="128342" cy="12872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9"/>
            <p:cNvSpPr/>
            <p:nvPr/>
          </p:nvSpPr>
          <p:spPr>
            <a:xfrm rot="-2191238">
              <a:off x="3618829" y="4304537"/>
              <a:ext cx="308834"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9"/>
            <p:cNvSpPr/>
            <p:nvPr/>
          </p:nvSpPr>
          <p:spPr>
            <a:xfrm rot="-2191238">
              <a:off x="3726088" y="4410077"/>
              <a:ext cx="97070"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9"/>
            <p:cNvSpPr/>
            <p:nvPr/>
          </p:nvSpPr>
          <p:spPr>
            <a:xfrm rot="-2191238">
              <a:off x="4178268" y="4624939"/>
              <a:ext cx="308834"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9"/>
            <p:cNvSpPr/>
            <p:nvPr/>
          </p:nvSpPr>
          <p:spPr>
            <a:xfrm rot="-2191238">
              <a:off x="4285527" y="4730480"/>
              <a:ext cx="97070"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9"/>
            <p:cNvSpPr/>
            <p:nvPr/>
          </p:nvSpPr>
          <p:spPr>
            <a:xfrm rot="-2191238">
              <a:off x="2096646" y="3773674"/>
              <a:ext cx="308834"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9"/>
            <p:cNvSpPr/>
            <p:nvPr/>
          </p:nvSpPr>
          <p:spPr>
            <a:xfrm rot="-2191238">
              <a:off x="2203905" y="3879214"/>
              <a:ext cx="97070"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9"/>
            <p:cNvSpPr/>
            <p:nvPr/>
          </p:nvSpPr>
          <p:spPr>
            <a:xfrm rot="-1509434">
              <a:off x="2642140" y="4048244"/>
              <a:ext cx="314028" cy="303813"/>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9"/>
            <p:cNvSpPr/>
            <p:nvPr/>
          </p:nvSpPr>
          <p:spPr>
            <a:xfrm rot="-1509434">
              <a:off x="2750193" y="4155734"/>
              <a:ext cx="98703" cy="989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9"/>
            <p:cNvSpPr/>
            <p:nvPr/>
          </p:nvSpPr>
          <p:spPr>
            <a:xfrm rot="-1509558">
              <a:off x="4707812" y="5064007"/>
              <a:ext cx="246169" cy="23819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9"/>
            <p:cNvSpPr/>
            <p:nvPr/>
          </p:nvSpPr>
          <p:spPr>
            <a:xfrm rot="-1509558">
              <a:off x="4792523" y="5148273"/>
              <a:ext cx="77374" cy="77607"/>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9"/>
            <p:cNvSpPr/>
            <p:nvPr/>
          </p:nvSpPr>
          <p:spPr>
            <a:xfrm rot="-1509434">
              <a:off x="8553444" y="4135715"/>
              <a:ext cx="314028" cy="303813"/>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9"/>
            <p:cNvSpPr/>
            <p:nvPr/>
          </p:nvSpPr>
          <p:spPr>
            <a:xfrm rot="-1509434">
              <a:off x="8661496" y="4243205"/>
              <a:ext cx="98703" cy="9898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4" name="Google Shape;1364;p69"/>
          <p:cNvSpPr txBox="1">
            <a:spLocks noGrp="1"/>
          </p:cNvSpPr>
          <p:nvPr>
            <p:ph type="subTitle" idx="1"/>
          </p:nvPr>
        </p:nvSpPr>
        <p:spPr>
          <a:xfrm>
            <a:off x="710425" y="5219721"/>
            <a:ext cx="559556" cy="1759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365" name="Google Shape;1365;p69"/>
          <p:cNvSpPr txBox="1">
            <a:spLocks noGrp="1"/>
          </p:cNvSpPr>
          <p:nvPr>
            <p:ph type="title"/>
          </p:nvPr>
        </p:nvSpPr>
        <p:spPr>
          <a:xfrm>
            <a:off x="888175" y="2148500"/>
            <a:ext cx="2023500" cy="4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LƯU HUỲNH</a:t>
            </a:r>
            <a:endParaRPr dirty="0"/>
          </a:p>
        </p:txBody>
      </p:sp>
      <p:sp>
        <p:nvSpPr>
          <p:cNvPr id="1367" name="Google Shape;1367;p69"/>
          <p:cNvSpPr txBox="1">
            <a:spLocks noGrp="1"/>
          </p:cNvSpPr>
          <p:nvPr>
            <p:ph type="title" idx="4"/>
          </p:nvPr>
        </p:nvSpPr>
        <p:spPr>
          <a:xfrm>
            <a:off x="3560238" y="2148500"/>
            <a:ext cx="2023500" cy="4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BỘT THAN</a:t>
            </a:r>
            <a:endParaRPr dirty="0"/>
          </a:p>
        </p:txBody>
      </p:sp>
      <p:sp>
        <p:nvSpPr>
          <p:cNvPr id="1369" name="Google Shape;1369;p69"/>
          <p:cNvSpPr txBox="1">
            <a:spLocks noGrp="1"/>
          </p:cNvSpPr>
          <p:nvPr>
            <p:ph type="title" idx="6"/>
          </p:nvPr>
        </p:nvSpPr>
        <p:spPr>
          <a:xfrm>
            <a:off x="6232338" y="2148500"/>
            <a:ext cx="2023500" cy="4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MUỐI NITRAT</a:t>
            </a:r>
            <a:endParaRPr dirty="0"/>
          </a:p>
        </p:txBody>
      </p:sp>
      <p:sp>
        <p:nvSpPr>
          <p:cNvPr id="1370" name="Google Shape;1370;p69"/>
          <p:cNvSpPr txBox="1">
            <a:spLocks noGrp="1"/>
          </p:cNvSpPr>
          <p:nvPr>
            <p:ph type="title" idx="2"/>
          </p:nvPr>
        </p:nvSpPr>
        <p:spPr>
          <a:xfrm>
            <a:off x="769788" y="902216"/>
            <a:ext cx="7704000" cy="47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800" dirty="0">
                <a:latin typeface="Montserrat" panose="00000500000000000000" pitchFamily="2" charset="0"/>
              </a:rPr>
              <a:t>THÀNH PHẦN PHÁO HOA</a:t>
            </a:r>
            <a:endParaRPr sz="1800" dirty="0">
              <a:latin typeface="Montserrat" panose="00000500000000000000" pitchFamily="2" charset="0"/>
            </a:endParaRPr>
          </a:p>
        </p:txBody>
      </p:sp>
      <p:grpSp>
        <p:nvGrpSpPr>
          <p:cNvPr id="70" name="Google Shape;8935;p101">
            <a:extLst>
              <a:ext uri="{FF2B5EF4-FFF2-40B4-BE49-F238E27FC236}">
                <a16:creationId xmlns:a16="http://schemas.microsoft.com/office/drawing/2014/main" xmlns="" id="{DEBB746A-534F-4093-86E6-86487218D355}"/>
              </a:ext>
            </a:extLst>
          </p:cNvPr>
          <p:cNvGrpSpPr/>
          <p:nvPr/>
        </p:nvGrpSpPr>
        <p:grpSpPr>
          <a:xfrm>
            <a:off x="1624926" y="1509971"/>
            <a:ext cx="559538" cy="479400"/>
            <a:chOff x="-47505300" y="3200500"/>
            <a:chExt cx="263875" cy="301675"/>
          </a:xfrm>
        </p:grpSpPr>
        <p:sp>
          <p:nvSpPr>
            <p:cNvPr id="71" name="Google Shape;8936;p101">
              <a:extLst>
                <a:ext uri="{FF2B5EF4-FFF2-40B4-BE49-F238E27FC236}">
                  <a16:creationId xmlns:a16="http://schemas.microsoft.com/office/drawing/2014/main" xmlns="" id="{B8ED5F19-2C15-46B7-A680-4989E7E6FB9C}"/>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937;p101">
              <a:extLst>
                <a:ext uri="{FF2B5EF4-FFF2-40B4-BE49-F238E27FC236}">
                  <a16:creationId xmlns:a16="http://schemas.microsoft.com/office/drawing/2014/main" xmlns="" id="{E1807C3A-A6EE-465D-BCC6-B8A03A244F14}"/>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938;p101">
              <a:extLst>
                <a:ext uri="{FF2B5EF4-FFF2-40B4-BE49-F238E27FC236}">
                  <a16:creationId xmlns:a16="http://schemas.microsoft.com/office/drawing/2014/main" xmlns="" id="{BBA5BAC9-7D96-4AC3-8878-CF32A8EEAD2D}"/>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74" name="Google Shape;8939;p101">
              <a:extLst>
                <a:ext uri="{FF2B5EF4-FFF2-40B4-BE49-F238E27FC236}">
                  <a16:creationId xmlns:a16="http://schemas.microsoft.com/office/drawing/2014/main" xmlns="" id="{97FBE892-D56D-458B-8D76-68310A06D810}"/>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940;p101">
              <a:extLst>
                <a:ext uri="{FF2B5EF4-FFF2-40B4-BE49-F238E27FC236}">
                  <a16:creationId xmlns:a16="http://schemas.microsoft.com/office/drawing/2014/main" xmlns="" id="{E83BCB61-5F78-44E3-A81F-D781DF23218A}"/>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941;p101">
              <a:extLst>
                <a:ext uri="{FF2B5EF4-FFF2-40B4-BE49-F238E27FC236}">
                  <a16:creationId xmlns:a16="http://schemas.microsoft.com/office/drawing/2014/main" xmlns="" id="{722B2B38-9D11-4778-88B9-BAC772246C4C}"/>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942;p101">
              <a:extLst>
                <a:ext uri="{FF2B5EF4-FFF2-40B4-BE49-F238E27FC236}">
                  <a16:creationId xmlns:a16="http://schemas.microsoft.com/office/drawing/2014/main" xmlns="" id="{86FA9524-1E81-4B36-840C-32511CED4915}"/>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943;p101">
              <a:extLst>
                <a:ext uri="{FF2B5EF4-FFF2-40B4-BE49-F238E27FC236}">
                  <a16:creationId xmlns:a16="http://schemas.microsoft.com/office/drawing/2014/main" xmlns="" id="{BCC625AA-58EA-4CF9-B235-CDDF994130CC}"/>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944;p101">
              <a:extLst>
                <a:ext uri="{FF2B5EF4-FFF2-40B4-BE49-F238E27FC236}">
                  <a16:creationId xmlns:a16="http://schemas.microsoft.com/office/drawing/2014/main" xmlns="" id="{10EB2938-2556-4397-B709-E13701E5507A}"/>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945;p101">
              <a:extLst>
                <a:ext uri="{FF2B5EF4-FFF2-40B4-BE49-F238E27FC236}">
                  <a16:creationId xmlns:a16="http://schemas.microsoft.com/office/drawing/2014/main" xmlns="" id="{C810657E-CBB6-49C3-9BE3-3D0ADBD08534}"/>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946;p101">
              <a:extLst>
                <a:ext uri="{FF2B5EF4-FFF2-40B4-BE49-F238E27FC236}">
                  <a16:creationId xmlns:a16="http://schemas.microsoft.com/office/drawing/2014/main" xmlns="" id="{50A6755A-770C-40BC-86D6-EC81DD5A5A39}"/>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947;p101">
              <a:extLst>
                <a:ext uri="{FF2B5EF4-FFF2-40B4-BE49-F238E27FC236}">
                  <a16:creationId xmlns:a16="http://schemas.microsoft.com/office/drawing/2014/main" xmlns="" id="{D560E8BB-7580-4E73-BBC8-8376C7C89CD7}"/>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948;p101">
              <a:extLst>
                <a:ext uri="{FF2B5EF4-FFF2-40B4-BE49-F238E27FC236}">
                  <a16:creationId xmlns:a16="http://schemas.microsoft.com/office/drawing/2014/main" xmlns="" id="{794EE255-5BCD-4F6C-A289-FCDFB2DA02DD}"/>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935;p101">
            <a:extLst>
              <a:ext uri="{FF2B5EF4-FFF2-40B4-BE49-F238E27FC236}">
                <a16:creationId xmlns:a16="http://schemas.microsoft.com/office/drawing/2014/main" xmlns="" id="{00A0CE23-C834-4726-AE22-81B3E323D24C}"/>
              </a:ext>
            </a:extLst>
          </p:cNvPr>
          <p:cNvGrpSpPr/>
          <p:nvPr/>
        </p:nvGrpSpPr>
        <p:grpSpPr>
          <a:xfrm>
            <a:off x="4271358" y="1520263"/>
            <a:ext cx="559538" cy="479400"/>
            <a:chOff x="-47505300" y="3200500"/>
            <a:chExt cx="263875" cy="301675"/>
          </a:xfrm>
        </p:grpSpPr>
        <p:sp>
          <p:nvSpPr>
            <p:cNvPr id="86" name="Google Shape;8936;p101">
              <a:extLst>
                <a:ext uri="{FF2B5EF4-FFF2-40B4-BE49-F238E27FC236}">
                  <a16:creationId xmlns:a16="http://schemas.microsoft.com/office/drawing/2014/main" xmlns="" id="{B5336862-88F8-4A8A-8150-2D42C464DF50}"/>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937;p101">
              <a:extLst>
                <a:ext uri="{FF2B5EF4-FFF2-40B4-BE49-F238E27FC236}">
                  <a16:creationId xmlns:a16="http://schemas.microsoft.com/office/drawing/2014/main" xmlns="" id="{34F4C296-8220-4396-9639-200C0A978C6A}"/>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938;p101">
              <a:extLst>
                <a:ext uri="{FF2B5EF4-FFF2-40B4-BE49-F238E27FC236}">
                  <a16:creationId xmlns:a16="http://schemas.microsoft.com/office/drawing/2014/main" xmlns="" id="{F05D8054-B1A7-4EC7-8C34-14EA754B933C}"/>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89" name="Google Shape;8939;p101">
              <a:extLst>
                <a:ext uri="{FF2B5EF4-FFF2-40B4-BE49-F238E27FC236}">
                  <a16:creationId xmlns:a16="http://schemas.microsoft.com/office/drawing/2014/main" xmlns="" id="{160AD7F1-922E-44A9-A845-71F19E3A84C5}"/>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940;p101">
              <a:extLst>
                <a:ext uri="{FF2B5EF4-FFF2-40B4-BE49-F238E27FC236}">
                  <a16:creationId xmlns:a16="http://schemas.microsoft.com/office/drawing/2014/main" xmlns="" id="{28B38B3A-32D2-45CD-B0B5-F25EF5B847D9}"/>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941;p101">
              <a:extLst>
                <a:ext uri="{FF2B5EF4-FFF2-40B4-BE49-F238E27FC236}">
                  <a16:creationId xmlns:a16="http://schemas.microsoft.com/office/drawing/2014/main" xmlns="" id="{CABCDB5B-79E8-4221-AAAB-39B2C4938B26}"/>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942;p101">
              <a:extLst>
                <a:ext uri="{FF2B5EF4-FFF2-40B4-BE49-F238E27FC236}">
                  <a16:creationId xmlns:a16="http://schemas.microsoft.com/office/drawing/2014/main" xmlns="" id="{B3B6A27A-692E-4E6D-A53A-E32B35C4D87D}"/>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943;p101">
              <a:extLst>
                <a:ext uri="{FF2B5EF4-FFF2-40B4-BE49-F238E27FC236}">
                  <a16:creationId xmlns:a16="http://schemas.microsoft.com/office/drawing/2014/main" xmlns="" id="{A7F93EEE-1F9A-4EF5-B8FA-ACA87050994B}"/>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944;p101">
              <a:extLst>
                <a:ext uri="{FF2B5EF4-FFF2-40B4-BE49-F238E27FC236}">
                  <a16:creationId xmlns:a16="http://schemas.microsoft.com/office/drawing/2014/main" xmlns="" id="{8BE150E7-A9B0-44E4-BB93-F763BCCD5283}"/>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945;p101">
              <a:extLst>
                <a:ext uri="{FF2B5EF4-FFF2-40B4-BE49-F238E27FC236}">
                  <a16:creationId xmlns:a16="http://schemas.microsoft.com/office/drawing/2014/main" xmlns="" id="{ECF9983F-29CB-4B6D-8D0C-7BC98AFA9350}"/>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946;p101">
              <a:extLst>
                <a:ext uri="{FF2B5EF4-FFF2-40B4-BE49-F238E27FC236}">
                  <a16:creationId xmlns:a16="http://schemas.microsoft.com/office/drawing/2014/main" xmlns="" id="{6111432D-B4F2-4CF0-AFBE-96AE7E2A203E}"/>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947;p101">
              <a:extLst>
                <a:ext uri="{FF2B5EF4-FFF2-40B4-BE49-F238E27FC236}">
                  <a16:creationId xmlns:a16="http://schemas.microsoft.com/office/drawing/2014/main" xmlns="" id="{7F2A2B4A-7CB0-4B34-ACD7-E7D99F1116B7}"/>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948;p101">
              <a:extLst>
                <a:ext uri="{FF2B5EF4-FFF2-40B4-BE49-F238E27FC236}">
                  <a16:creationId xmlns:a16="http://schemas.microsoft.com/office/drawing/2014/main" xmlns="" id="{100133F4-7E2C-4421-B3B7-12DA253E4172}"/>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8935;p101">
            <a:extLst>
              <a:ext uri="{FF2B5EF4-FFF2-40B4-BE49-F238E27FC236}">
                <a16:creationId xmlns:a16="http://schemas.microsoft.com/office/drawing/2014/main" xmlns="" id="{6FCF7111-4363-40A8-9CEC-38C847A88886}"/>
              </a:ext>
            </a:extLst>
          </p:cNvPr>
          <p:cNvGrpSpPr/>
          <p:nvPr/>
        </p:nvGrpSpPr>
        <p:grpSpPr>
          <a:xfrm>
            <a:off x="7043994" y="1572543"/>
            <a:ext cx="559538" cy="479400"/>
            <a:chOff x="-47505300" y="3200500"/>
            <a:chExt cx="263875" cy="301675"/>
          </a:xfrm>
        </p:grpSpPr>
        <p:sp>
          <p:nvSpPr>
            <p:cNvPr id="100" name="Google Shape;8936;p101">
              <a:extLst>
                <a:ext uri="{FF2B5EF4-FFF2-40B4-BE49-F238E27FC236}">
                  <a16:creationId xmlns:a16="http://schemas.microsoft.com/office/drawing/2014/main" xmlns="" id="{0C89519F-6B00-4236-A1B1-F7C1891E01F5}"/>
                </a:ext>
              </a:extLst>
            </p:cNvPr>
            <p:cNvSpPr/>
            <p:nvPr/>
          </p:nvSpPr>
          <p:spPr>
            <a:xfrm>
              <a:off x="-47382425" y="3306025"/>
              <a:ext cx="52800" cy="53600"/>
            </a:xfrm>
            <a:custGeom>
              <a:avLst/>
              <a:gdLst/>
              <a:ahLst/>
              <a:cxnLst/>
              <a:rect l="l" t="t" r="r" b="b"/>
              <a:pathLst>
                <a:path w="2112" h="2144" extrusionOk="0">
                  <a:moveTo>
                    <a:pt x="1387" y="1"/>
                  </a:moveTo>
                  <a:cubicBezTo>
                    <a:pt x="1198" y="726"/>
                    <a:pt x="694" y="1261"/>
                    <a:pt x="1" y="1387"/>
                  </a:cubicBezTo>
                  <a:lnTo>
                    <a:pt x="1" y="2143"/>
                  </a:lnTo>
                  <a:lnTo>
                    <a:pt x="2111" y="2143"/>
                  </a:lnTo>
                  <a:lnTo>
                    <a:pt x="211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937;p101">
              <a:extLst>
                <a:ext uri="{FF2B5EF4-FFF2-40B4-BE49-F238E27FC236}">
                  <a16:creationId xmlns:a16="http://schemas.microsoft.com/office/drawing/2014/main" xmlns="" id="{4D8759CC-E34D-4944-985C-9FEEAF3DD3D7}"/>
                </a:ext>
              </a:extLst>
            </p:cNvPr>
            <p:cNvSpPr/>
            <p:nvPr/>
          </p:nvSpPr>
          <p:spPr>
            <a:xfrm>
              <a:off x="-47382425" y="3306025"/>
              <a:ext cx="15775" cy="15800"/>
            </a:xfrm>
            <a:custGeom>
              <a:avLst/>
              <a:gdLst/>
              <a:ahLst/>
              <a:cxnLst/>
              <a:rect l="l" t="t" r="r" b="b"/>
              <a:pathLst>
                <a:path w="631" h="632" extrusionOk="0">
                  <a:moveTo>
                    <a:pt x="1" y="1"/>
                  </a:moveTo>
                  <a:lnTo>
                    <a:pt x="1" y="631"/>
                  </a:lnTo>
                  <a:cubicBezTo>
                    <a:pt x="316" y="568"/>
                    <a:pt x="536" y="316"/>
                    <a:pt x="63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938;p101">
              <a:extLst>
                <a:ext uri="{FF2B5EF4-FFF2-40B4-BE49-F238E27FC236}">
                  <a16:creationId xmlns:a16="http://schemas.microsoft.com/office/drawing/2014/main" xmlns="" id="{F8FF4856-1896-4E90-B7CD-987A1989B9D2}"/>
                </a:ext>
              </a:extLst>
            </p:cNvPr>
            <p:cNvSpPr/>
            <p:nvPr/>
          </p:nvSpPr>
          <p:spPr>
            <a:xfrm>
              <a:off x="-47487975" y="3200500"/>
              <a:ext cx="210325" cy="301675"/>
            </a:xfrm>
            <a:custGeom>
              <a:avLst/>
              <a:gdLst/>
              <a:ahLst/>
              <a:cxnLst/>
              <a:rect l="l" t="t" r="r" b="b"/>
              <a:pathLst>
                <a:path w="8413" h="12067" extrusionOk="0">
                  <a:moveTo>
                    <a:pt x="3845" y="2111"/>
                  </a:moveTo>
                  <a:cubicBezTo>
                    <a:pt x="4727" y="2111"/>
                    <a:pt x="5420" y="2678"/>
                    <a:pt x="5577" y="3529"/>
                  </a:cubicBezTo>
                  <a:lnTo>
                    <a:pt x="6680" y="3529"/>
                  </a:lnTo>
                  <a:cubicBezTo>
                    <a:pt x="6901" y="3529"/>
                    <a:pt x="7058" y="3686"/>
                    <a:pt x="7058" y="3875"/>
                  </a:cubicBezTo>
                  <a:lnTo>
                    <a:pt x="7058" y="6711"/>
                  </a:lnTo>
                  <a:lnTo>
                    <a:pt x="6995" y="6711"/>
                  </a:lnTo>
                  <a:cubicBezTo>
                    <a:pt x="6995" y="6900"/>
                    <a:pt x="6838" y="7057"/>
                    <a:pt x="6648" y="7057"/>
                  </a:cubicBezTo>
                  <a:lnTo>
                    <a:pt x="3845" y="7057"/>
                  </a:lnTo>
                  <a:cubicBezTo>
                    <a:pt x="3656" y="7057"/>
                    <a:pt x="3498" y="6900"/>
                    <a:pt x="3498" y="6711"/>
                  </a:cubicBezTo>
                  <a:lnTo>
                    <a:pt x="3498" y="5608"/>
                  </a:lnTo>
                  <a:cubicBezTo>
                    <a:pt x="2710" y="5451"/>
                    <a:pt x="2080" y="4726"/>
                    <a:pt x="2080" y="3875"/>
                  </a:cubicBezTo>
                  <a:cubicBezTo>
                    <a:pt x="2080" y="2899"/>
                    <a:pt x="2868" y="2111"/>
                    <a:pt x="3845" y="2111"/>
                  </a:cubicBezTo>
                  <a:close/>
                  <a:moveTo>
                    <a:pt x="5262" y="8444"/>
                  </a:moveTo>
                  <a:cubicBezTo>
                    <a:pt x="5483" y="8444"/>
                    <a:pt x="5640" y="8601"/>
                    <a:pt x="5640" y="8790"/>
                  </a:cubicBezTo>
                  <a:cubicBezTo>
                    <a:pt x="5640" y="8979"/>
                    <a:pt x="5483" y="9137"/>
                    <a:pt x="5262" y="9137"/>
                  </a:cubicBezTo>
                  <a:lnTo>
                    <a:pt x="2490" y="9137"/>
                  </a:lnTo>
                  <a:cubicBezTo>
                    <a:pt x="2269" y="9137"/>
                    <a:pt x="2112" y="8979"/>
                    <a:pt x="2112" y="8790"/>
                  </a:cubicBezTo>
                  <a:cubicBezTo>
                    <a:pt x="2112" y="8601"/>
                    <a:pt x="2269" y="8444"/>
                    <a:pt x="2490" y="8444"/>
                  </a:cubicBezTo>
                  <a:close/>
                  <a:moveTo>
                    <a:pt x="6680" y="8444"/>
                  </a:moveTo>
                  <a:cubicBezTo>
                    <a:pt x="6901" y="8444"/>
                    <a:pt x="7058" y="8601"/>
                    <a:pt x="7058" y="8790"/>
                  </a:cubicBezTo>
                  <a:cubicBezTo>
                    <a:pt x="6995" y="8979"/>
                    <a:pt x="6838" y="9137"/>
                    <a:pt x="6680" y="9137"/>
                  </a:cubicBezTo>
                  <a:cubicBezTo>
                    <a:pt x="6491" y="9137"/>
                    <a:pt x="6333" y="8979"/>
                    <a:pt x="6333" y="8790"/>
                  </a:cubicBezTo>
                  <a:cubicBezTo>
                    <a:pt x="6333" y="8601"/>
                    <a:pt x="6491" y="8444"/>
                    <a:pt x="6680" y="8444"/>
                  </a:cubicBezTo>
                  <a:close/>
                  <a:moveTo>
                    <a:pt x="6680" y="9861"/>
                  </a:moveTo>
                  <a:cubicBezTo>
                    <a:pt x="6901" y="9861"/>
                    <a:pt x="7058" y="10019"/>
                    <a:pt x="7058" y="10208"/>
                  </a:cubicBezTo>
                  <a:cubicBezTo>
                    <a:pt x="7058" y="10397"/>
                    <a:pt x="6838" y="10554"/>
                    <a:pt x="6680" y="10554"/>
                  </a:cubicBezTo>
                  <a:lnTo>
                    <a:pt x="2490" y="10554"/>
                  </a:lnTo>
                  <a:cubicBezTo>
                    <a:pt x="2269" y="10554"/>
                    <a:pt x="2112" y="10397"/>
                    <a:pt x="2112" y="10208"/>
                  </a:cubicBezTo>
                  <a:cubicBezTo>
                    <a:pt x="2112" y="10019"/>
                    <a:pt x="2269" y="9861"/>
                    <a:pt x="2490" y="9861"/>
                  </a:cubicBezTo>
                  <a:close/>
                  <a:moveTo>
                    <a:pt x="347" y="0"/>
                  </a:moveTo>
                  <a:cubicBezTo>
                    <a:pt x="158" y="0"/>
                    <a:pt x="1" y="158"/>
                    <a:pt x="1" y="378"/>
                  </a:cubicBezTo>
                  <a:lnTo>
                    <a:pt x="1" y="1418"/>
                  </a:lnTo>
                  <a:lnTo>
                    <a:pt x="1072" y="1418"/>
                  </a:lnTo>
                  <a:cubicBezTo>
                    <a:pt x="1261" y="1418"/>
                    <a:pt x="1419" y="1576"/>
                    <a:pt x="1419" y="1796"/>
                  </a:cubicBezTo>
                  <a:cubicBezTo>
                    <a:pt x="1419" y="1985"/>
                    <a:pt x="1261" y="2143"/>
                    <a:pt x="1072" y="2143"/>
                  </a:cubicBezTo>
                  <a:lnTo>
                    <a:pt x="1" y="2143"/>
                  </a:lnTo>
                  <a:lnTo>
                    <a:pt x="1" y="3560"/>
                  </a:lnTo>
                  <a:lnTo>
                    <a:pt x="1072" y="3560"/>
                  </a:lnTo>
                  <a:cubicBezTo>
                    <a:pt x="1261" y="3560"/>
                    <a:pt x="1419" y="3718"/>
                    <a:pt x="1419" y="3907"/>
                  </a:cubicBezTo>
                  <a:cubicBezTo>
                    <a:pt x="1419" y="4096"/>
                    <a:pt x="1261" y="4253"/>
                    <a:pt x="1072" y="4253"/>
                  </a:cubicBezTo>
                  <a:lnTo>
                    <a:pt x="1" y="4253"/>
                  </a:lnTo>
                  <a:lnTo>
                    <a:pt x="1" y="5671"/>
                  </a:lnTo>
                  <a:lnTo>
                    <a:pt x="1072" y="5671"/>
                  </a:lnTo>
                  <a:cubicBezTo>
                    <a:pt x="1261" y="5671"/>
                    <a:pt x="1419" y="5829"/>
                    <a:pt x="1419" y="6049"/>
                  </a:cubicBezTo>
                  <a:cubicBezTo>
                    <a:pt x="1419" y="6238"/>
                    <a:pt x="1261" y="6396"/>
                    <a:pt x="1072" y="6396"/>
                  </a:cubicBezTo>
                  <a:lnTo>
                    <a:pt x="1" y="6396"/>
                  </a:lnTo>
                  <a:lnTo>
                    <a:pt x="1" y="7814"/>
                  </a:lnTo>
                  <a:lnTo>
                    <a:pt x="1072" y="7814"/>
                  </a:lnTo>
                  <a:cubicBezTo>
                    <a:pt x="1261" y="7814"/>
                    <a:pt x="1419" y="7971"/>
                    <a:pt x="1419" y="8160"/>
                  </a:cubicBezTo>
                  <a:cubicBezTo>
                    <a:pt x="1419" y="8349"/>
                    <a:pt x="1261" y="8507"/>
                    <a:pt x="1072" y="8507"/>
                  </a:cubicBezTo>
                  <a:lnTo>
                    <a:pt x="1" y="8507"/>
                  </a:lnTo>
                  <a:lnTo>
                    <a:pt x="1" y="9924"/>
                  </a:lnTo>
                  <a:lnTo>
                    <a:pt x="1072" y="9924"/>
                  </a:lnTo>
                  <a:cubicBezTo>
                    <a:pt x="1261" y="9924"/>
                    <a:pt x="1419" y="10082"/>
                    <a:pt x="1419" y="10302"/>
                  </a:cubicBezTo>
                  <a:cubicBezTo>
                    <a:pt x="1419" y="10491"/>
                    <a:pt x="1261" y="10649"/>
                    <a:pt x="1072" y="10649"/>
                  </a:cubicBezTo>
                  <a:lnTo>
                    <a:pt x="1" y="10649"/>
                  </a:lnTo>
                  <a:lnTo>
                    <a:pt x="1" y="11689"/>
                  </a:lnTo>
                  <a:cubicBezTo>
                    <a:pt x="1" y="11909"/>
                    <a:pt x="158" y="12067"/>
                    <a:pt x="347" y="12067"/>
                  </a:cubicBezTo>
                  <a:lnTo>
                    <a:pt x="8066" y="12067"/>
                  </a:lnTo>
                  <a:cubicBezTo>
                    <a:pt x="8255" y="12067"/>
                    <a:pt x="8413" y="11909"/>
                    <a:pt x="8413" y="11689"/>
                  </a:cubicBezTo>
                  <a:lnTo>
                    <a:pt x="8413" y="410"/>
                  </a:lnTo>
                  <a:cubicBezTo>
                    <a:pt x="8413" y="158"/>
                    <a:pt x="8255" y="0"/>
                    <a:pt x="806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103" name="Google Shape;8939;p101">
              <a:extLst>
                <a:ext uri="{FF2B5EF4-FFF2-40B4-BE49-F238E27FC236}">
                  <a16:creationId xmlns:a16="http://schemas.microsoft.com/office/drawing/2014/main" xmlns="" id="{6EE51459-FB46-42C3-8CF4-2F771046B3AA}"/>
                </a:ext>
              </a:extLst>
            </p:cNvPr>
            <p:cNvSpPr/>
            <p:nvPr/>
          </p:nvSpPr>
          <p:spPr>
            <a:xfrm>
              <a:off x="-47417875" y="3271375"/>
              <a:ext cx="51225" cy="51225"/>
            </a:xfrm>
            <a:custGeom>
              <a:avLst/>
              <a:gdLst/>
              <a:ahLst/>
              <a:cxnLst/>
              <a:rect l="l" t="t" r="r" b="b"/>
              <a:pathLst>
                <a:path w="2049" h="2049" extrusionOk="0">
                  <a:moveTo>
                    <a:pt x="1041" y="1"/>
                  </a:moveTo>
                  <a:cubicBezTo>
                    <a:pt x="473" y="1"/>
                    <a:pt x="1" y="473"/>
                    <a:pt x="1" y="1072"/>
                  </a:cubicBezTo>
                  <a:cubicBezTo>
                    <a:pt x="1" y="1545"/>
                    <a:pt x="253" y="1891"/>
                    <a:pt x="694" y="2049"/>
                  </a:cubicBezTo>
                  <a:lnTo>
                    <a:pt x="694" y="1072"/>
                  </a:lnTo>
                  <a:cubicBezTo>
                    <a:pt x="694" y="883"/>
                    <a:pt x="852" y="725"/>
                    <a:pt x="1041" y="725"/>
                  </a:cubicBezTo>
                  <a:lnTo>
                    <a:pt x="2049" y="725"/>
                  </a:lnTo>
                  <a:cubicBezTo>
                    <a:pt x="1923" y="284"/>
                    <a:pt x="1513" y="1"/>
                    <a:pt x="104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940;p101">
              <a:extLst>
                <a:ext uri="{FF2B5EF4-FFF2-40B4-BE49-F238E27FC236}">
                  <a16:creationId xmlns:a16="http://schemas.microsoft.com/office/drawing/2014/main" xmlns="" id="{7176387F-D297-4AC6-BA10-0E02A75CEB88}"/>
                </a:ext>
              </a:extLst>
            </p:cNvPr>
            <p:cNvSpPr/>
            <p:nvPr/>
          </p:nvSpPr>
          <p:spPr>
            <a:xfrm>
              <a:off x="-47505300" y="3235950"/>
              <a:ext cx="17350" cy="18125"/>
            </a:xfrm>
            <a:custGeom>
              <a:avLst/>
              <a:gdLst/>
              <a:ahLst/>
              <a:cxnLst/>
              <a:rect l="l" t="t" r="r" b="b"/>
              <a:pathLst>
                <a:path w="694" h="725" extrusionOk="0">
                  <a:moveTo>
                    <a:pt x="347" y="0"/>
                  </a:moveTo>
                  <a:cubicBezTo>
                    <a:pt x="127" y="0"/>
                    <a:pt x="1" y="158"/>
                    <a:pt x="1" y="378"/>
                  </a:cubicBezTo>
                  <a:cubicBezTo>
                    <a:pt x="1" y="567"/>
                    <a:pt x="127" y="725"/>
                    <a:pt x="347" y="725"/>
                  </a:cubicBezTo>
                  <a:lnTo>
                    <a:pt x="694" y="725"/>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941;p101">
              <a:extLst>
                <a:ext uri="{FF2B5EF4-FFF2-40B4-BE49-F238E27FC236}">
                  <a16:creationId xmlns:a16="http://schemas.microsoft.com/office/drawing/2014/main" xmlns="" id="{022D86CD-92DB-4EEA-A1CD-11D05690C789}"/>
                </a:ext>
              </a:extLst>
            </p:cNvPr>
            <p:cNvSpPr/>
            <p:nvPr/>
          </p:nvSpPr>
          <p:spPr>
            <a:xfrm>
              <a:off x="-47505300" y="3447025"/>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942;p101">
              <a:extLst>
                <a:ext uri="{FF2B5EF4-FFF2-40B4-BE49-F238E27FC236}">
                  <a16:creationId xmlns:a16="http://schemas.microsoft.com/office/drawing/2014/main" xmlns="" id="{695B3A17-D979-4B0E-9CC0-82B7724BDA83}"/>
                </a:ext>
              </a:extLst>
            </p:cNvPr>
            <p:cNvSpPr/>
            <p:nvPr/>
          </p:nvSpPr>
          <p:spPr>
            <a:xfrm>
              <a:off x="-47505300" y="3394250"/>
              <a:ext cx="17350" cy="18150"/>
            </a:xfrm>
            <a:custGeom>
              <a:avLst/>
              <a:gdLst/>
              <a:ahLst/>
              <a:cxnLst/>
              <a:rect l="l" t="t" r="r" b="b"/>
              <a:pathLst>
                <a:path w="694" h="726" extrusionOk="0">
                  <a:moveTo>
                    <a:pt x="347" y="1"/>
                  </a:moveTo>
                  <a:lnTo>
                    <a:pt x="347" y="32"/>
                  </a:lnTo>
                  <a:cubicBezTo>
                    <a:pt x="127" y="32"/>
                    <a:pt x="1" y="190"/>
                    <a:pt x="1" y="379"/>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943;p101">
              <a:extLst>
                <a:ext uri="{FF2B5EF4-FFF2-40B4-BE49-F238E27FC236}">
                  <a16:creationId xmlns:a16="http://schemas.microsoft.com/office/drawing/2014/main" xmlns="" id="{45886233-5BFD-494F-8891-5C2644ABE800}"/>
                </a:ext>
              </a:extLst>
            </p:cNvPr>
            <p:cNvSpPr/>
            <p:nvPr/>
          </p:nvSpPr>
          <p:spPr>
            <a:xfrm>
              <a:off x="-47505300" y="3341475"/>
              <a:ext cx="17350" cy="18150"/>
            </a:xfrm>
            <a:custGeom>
              <a:avLst/>
              <a:gdLst/>
              <a:ahLst/>
              <a:cxnLst/>
              <a:rect l="l" t="t" r="r" b="b"/>
              <a:pathLst>
                <a:path w="694" h="726" extrusionOk="0">
                  <a:moveTo>
                    <a:pt x="347" y="1"/>
                  </a:moveTo>
                  <a:cubicBezTo>
                    <a:pt x="127" y="1"/>
                    <a:pt x="1" y="158"/>
                    <a:pt x="1" y="347"/>
                  </a:cubicBezTo>
                  <a:cubicBezTo>
                    <a:pt x="1" y="568"/>
                    <a:pt x="127" y="725"/>
                    <a:pt x="347" y="725"/>
                  </a:cubicBezTo>
                  <a:lnTo>
                    <a:pt x="694" y="725"/>
                  </a:lnTo>
                  <a:lnTo>
                    <a:pt x="694"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944;p101">
              <a:extLst>
                <a:ext uri="{FF2B5EF4-FFF2-40B4-BE49-F238E27FC236}">
                  <a16:creationId xmlns:a16="http://schemas.microsoft.com/office/drawing/2014/main" xmlns="" id="{BBA33A7D-449F-4754-B27E-F08A75FCE846}"/>
                </a:ext>
              </a:extLst>
            </p:cNvPr>
            <p:cNvSpPr/>
            <p:nvPr/>
          </p:nvSpPr>
          <p:spPr>
            <a:xfrm>
              <a:off x="-47505300" y="3289500"/>
              <a:ext cx="17350" cy="17350"/>
            </a:xfrm>
            <a:custGeom>
              <a:avLst/>
              <a:gdLst/>
              <a:ahLst/>
              <a:cxnLst/>
              <a:rect l="l" t="t" r="r" b="b"/>
              <a:pathLst>
                <a:path w="694" h="694" extrusionOk="0">
                  <a:moveTo>
                    <a:pt x="347" y="0"/>
                  </a:moveTo>
                  <a:cubicBezTo>
                    <a:pt x="127" y="0"/>
                    <a:pt x="1" y="158"/>
                    <a:pt x="1" y="347"/>
                  </a:cubicBezTo>
                  <a:cubicBezTo>
                    <a:pt x="1" y="536"/>
                    <a:pt x="127" y="693"/>
                    <a:pt x="347" y="693"/>
                  </a:cubicBezTo>
                  <a:lnTo>
                    <a:pt x="694" y="693"/>
                  </a:lnTo>
                  <a:lnTo>
                    <a:pt x="694"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945;p101">
              <a:extLst>
                <a:ext uri="{FF2B5EF4-FFF2-40B4-BE49-F238E27FC236}">
                  <a16:creationId xmlns:a16="http://schemas.microsoft.com/office/drawing/2014/main" xmlns="" id="{84C0E353-C0DF-44F0-8E06-EFC4C4549B67}"/>
                </a:ext>
              </a:extLst>
            </p:cNvPr>
            <p:cNvSpPr/>
            <p:nvPr/>
          </p:nvSpPr>
          <p:spPr>
            <a:xfrm>
              <a:off x="-47259550" y="3411575"/>
              <a:ext cx="18125" cy="51225"/>
            </a:xfrm>
            <a:custGeom>
              <a:avLst/>
              <a:gdLst/>
              <a:ahLst/>
              <a:cxnLst/>
              <a:rect l="l" t="t" r="r" b="b"/>
              <a:pathLst>
                <a:path w="725" h="2049" extrusionOk="0">
                  <a:moveTo>
                    <a:pt x="0" y="1"/>
                  </a:moveTo>
                  <a:lnTo>
                    <a:pt x="0" y="2048"/>
                  </a:lnTo>
                  <a:cubicBezTo>
                    <a:pt x="410" y="1891"/>
                    <a:pt x="725" y="1481"/>
                    <a:pt x="725" y="1072"/>
                  </a:cubicBez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946;p101">
              <a:extLst>
                <a:ext uri="{FF2B5EF4-FFF2-40B4-BE49-F238E27FC236}">
                  <a16:creationId xmlns:a16="http://schemas.microsoft.com/office/drawing/2014/main" xmlns="" id="{15EB80A4-7EC7-49B4-9E1C-8A0D4E03FDE7}"/>
                </a:ext>
              </a:extLst>
            </p:cNvPr>
            <p:cNvSpPr/>
            <p:nvPr/>
          </p:nvSpPr>
          <p:spPr>
            <a:xfrm>
              <a:off x="-47259550" y="3306025"/>
              <a:ext cx="18125" cy="35475"/>
            </a:xfrm>
            <a:custGeom>
              <a:avLst/>
              <a:gdLst/>
              <a:ahLst/>
              <a:cxnLst/>
              <a:rect l="l" t="t" r="r" b="b"/>
              <a:pathLst>
                <a:path w="725" h="1419" extrusionOk="0">
                  <a:moveTo>
                    <a:pt x="0" y="1"/>
                  </a:moveTo>
                  <a:lnTo>
                    <a:pt x="0" y="1419"/>
                  </a:lnTo>
                  <a:lnTo>
                    <a:pt x="725" y="1419"/>
                  </a:lnTo>
                  <a:lnTo>
                    <a:pt x="72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947;p101">
              <a:extLst>
                <a:ext uri="{FF2B5EF4-FFF2-40B4-BE49-F238E27FC236}">
                  <a16:creationId xmlns:a16="http://schemas.microsoft.com/office/drawing/2014/main" xmlns="" id="{7C1D311C-DB52-4F2B-947E-825D9AC16B3D}"/>
                </a:ext>
              </a:extLst>
            </p:cNvPr>
            <p:cNvSpPr/>
            <p:nvPr/>
          </p:nvSpPr>
          <p:spPr>
            <a:xfrm>
              <a:off x="-47259550" y="3359600"/>
              <a:ext cx="18125" cy="34675"/>
            </a:xfrm>
            <a:custGeom>
              <a:avLst/>
              <a:gdLst/>
              <a:ahLst/>
              <a:cxnLst/>
              <a:rect l="l" t="t" r="r" b="b"/>
              <a:pathLst>
                <a:path w="725" h="1387" extrusionOk="0">
                  <a:moveTo>
                    <a:pt x="0" y="0"/>
                  </a:moveTo>
                  <a:lnTo>
                    <a:pt x="0" y="1387"/>
                  </a:lnTo>
                  <a:lnTo>
                    <a:pt x="725" y="1387"/>
                  </a:lnTo>
                  <a:lnTo>
                    <a:pt x="72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948;p101">
              <a:extLst>
                <a:ext uri="{FF2B5EF4-FFF2-40B4-BE49-F238E27FC236}">
                  <a16:creationId xmlns:a16="http://schemas.microsoft.com/office/drawing/2014/main" xmlns="" id="{A9B2163E-7090-483C-B191-C25CF739A699}"/>
                </a:ext>
              </a:extLst>
            </p:cNvPr>
            <p:cNvSpPr/>
            <p:nvPr/>
          </p:nvSpPr>
          <p:spPr>
            <a:xfrm>
              <a:off x="-47259550" y="3238300"/>
              <a:ext cx="18125" cy="51225"/>
            </a:xfrm>
            <a:custGeom>
              <a:avLst/>
              <a:gdLst/>
              <a:ahLst/>
              <a:cxnLst/>
              <a:rect l="l" t="t" r="r" b="b"/>
              <a:pathLst>
                <a:path w="725" h="2049" extrusionOk="0">
                  <a:moveTo>
                    <a:pt x="0" y="1"/>
                  </a:moveTo>
                  <a:lnTo>
                    <a:pt x="0" y="2048"/>
                  </a:lnTo>
                  <a:lnTo>
                    <a:pt x="725" y="2048"/>
                  </a:lnTo>
                  <a:lnTo>
                    <a:pt x="725" y="977"/>
                  </a:lnTo>
                  <a:cubicBezTo>
                    <a:pt x="693" y="505"/>
                    <a:pt x="410" y="127"/>
                    <a:pt x="0"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xmlns="" id="{F5F64BB8-6D21-4C68-9929-6E794ACB3639}"/>
              </a:ext>
            </a:extLst>
          </p:cNvPr>
          <p:cNvSpPr>
            <a:spLocks noGrp="1"/>
          </p:cNvSpPr>
          <p:nvPr>
            <p:ph type="subTitle" idx="3"/>
          </p:nvPr>
        </p:nvSpPr>
        <p:spPr>
          <a:xfrm>
            <a:off x="3927771" y="3712054"/>
            <a:ext cx="1659300" cy="195061"/>
          </a:xfrm>
        </p:spPr>
        <p:txBody>
          <a:bodyPr/>
          <a:lstStyle/>
          <a:p>
            <a:endParaRPr lang="en-US" dirty="0"/>
          </a:p>
        </p:txBody>
      </p:sp>
      <p:pic>
        <p:nvPicPr>
          <p:cNvPr id="3074" name="Picture 2" descr="Lưu huỳnh là gì? Thông tin và tính chất hóa học của lưu huỳnh">
            <a:extLst>
              <a:ext uri="{FF2B5EF4-FFF2-40B4-BE49-F238E27FC236}">
                <a16:creationId xmlns:a16="http://schemas.microsoft.com/office/drawing/2014/main" xmlns="" id="{C77DB750-4AC0-4E49-89B0-40FCE4767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51" y="2637721"/>
            <a:ext cx="1895996" cy="14223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ột than tre Nhật Bản là gì, tác dụng gì, mua ở đâu, loại nào tốt?">
            <a:extLst>
              <a:ext uri="{FF2B5EF4-FFF2-40B4-BE49-F238E27FC236}">
                <a16:creationId xmlns:a16="http://schemas.microsoft.com/office/drawing/2014/main" xmlns="" id="{DC432DD7-2C98-4CA3-BCBC-3B95BBFE4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091" y="2623883"/>
            <a:ext cx="1757394" cy="1451913"/>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4">
            <a:extLst>
              <a:ext uri="{FF2B5EF4-FFF2-40B4-BE49-F238E27FC236}">
                <a16:creationId xmlns:a16="http://schemas.microsoft.com/office/drawing/2014/main" xmlns="" id="{1A3B4A4F-0389-4104-A804-CE6FECEA396D}"/>
              </a:ext>
            </a:extLst>
          </p:cNvPr>
          <p:cNvSpPr>
            <a:spLocks noGrp="1"/>
          </p:cNvSpPr>
          <p:nvPr>
            <p:ph type="subTitle" idx="5"/>
          </p:nvPr>
        </p:nvSpPr>
        <p:spPr>
          <a:xfrm>
            <a:off x="9188085" y="3538709"/>
            <a:ext cx="1660353" cy="614813"/>
          </a:xfrm>
        </p:spPr>
        <p:txBody>
          <a:bodyPr/>
          <a:lstStyle/>
          <a:p>
            <a:endParaRPr lang="en-US" dirty="0"/>
          </a:p>
        </p:txBody>
      </p:sp>
      <p:pic>
        <p:nvPicPr>
          <p:cNvPr id="3078" name="Picture 6" descr="Muối diêm là gì? Muối diêm có độc không? Dùng làm gì?">
            <a:extLst>
              <a:ext uri="{FF2B5EF4-FFF2-40B4-BE49-F238E27FC236}">
                <a16:creationId xmlns:a16="http://schemas.microsoft.com/office/drawing/2014/main" xmlns="" id="{0B923977-631D-4002-B1FD-CDF599EC11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510" y="2630243"/>
            <a:ext cx="1800427" cy="1393625"/>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a16="http://schemas.microsoft.com/office/drawing/2014/main" xmlns="" id="{A1BA1986-65EA-4FD9-B14E-A6AB10EA3F31}"/>
              </a:ext>
            </a:extLst>
          </p:cNvPr>
          <p:cNvSpPr txBox="1"/>
          <p:nvPr/>
        </p:nvSpPr>
        <p:spPr>
          <a:xfrm>
            <a:off x="2078581" y="405332"/>
            <a:ext cx="5692774" cy="461665"/>
          </a:xfrm>
          <a:prstGeom prst="rect">
            <a:avLst/>
          </a:prstGeom>
          <a:noFill/>
        </p:spPr>
        <p:txBody>
          <a:bodyPr wrap="square">
            <a:spAutoFit/>
          </a:bodyPr>
          <a:lstStyle/>
          <a:p>
            <a:r>
              <a:rPr lang="vi-VN" sz="2400" dirty="0">
                <a:solidFill>
                  <a:srgbClr val="FF0000"/>
                </a:solidFill>
                <a:latin typeface="Montserrat" panose="00000500000000000000" pitchFamily="2" charset="0"/>
              </a:rPr>
              <a:t>GÂY KÍCH THÍCH ĐƯỜNG HÔ HẤP</a:t>
            </a:r>
            <a:endParaRPr lang="en-US" sz="2400" dirty="0">
              <a:solidFill>
                <a:srgbClr val="FF0000"/>
              </a:solidFill>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0"/>
                                        </p:tgtEl>
                                        <p:attrNameLst>
                                          <p:attrName>style.visibility</p:attrName>
                                        </p:attrNameLst>
                                      </p:cBhvr>
                                      <p:to>
                                        <p:strVal val="visible"/>
                                      </p:to>
                                    </p:set>
                                    <p:animEffect transition="in" filter="fade">
                                      <p:cBhvr>
                                        <p:cTn id="12" dur="500"/>
                                        <p:tgtEl>
                                          <p:spTgt spid="13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65"/>
                                        </p:tgtEl>
                                        <p:attrNameLst>
                                          <p:attrName>style.visibility</p:attrName>
                                        </p:attrNameLst>
                                      </p:cBhvr>
                                      <p:to>
                                        <p:strVal val="visible"/>
                                      </p:to>
                                    </p:set>
                                    <p:animEffect transition="in" filter="fade">
                                      <p:cBhvr>
                                        <p:cTn id="22" dur="500"/>
                                        <p:tgtEl>
                                          <p:spTgt spid="13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67"/>
                                        </p:tgtEl>
                                        <p:attrNameLst>
                                          <p:attrName>style.visibility</p:attrName>
                                        </p:attrNameLst>
                                      </p:cBhvr>
                                      <p:to>
                                        <p:strVal val="visible"/>
                                      </p:to>
                                    </p:set>
                                    <p:animEffect transition="in" filter="fade">
                                      <p:cBhvr>
                                        <p:cTn id="37" dur="500"/>
                                        <p:tgtEl>
                                          <p:spTgt spid="13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gtEl>
                                        <p:attrNameLst>
                                          <p:attrName>style.visibility</p:attrName>
                                        </p:attrNameLst>
                                      </p:cBhvr>
                                      <p:to>
                                        <p:strVal val="visible"/>
                                      </p:to>
                                    </p:set>
                                    <p:animEffect transition="in" filter="fade">
                                      <p:cBhvr>
                                        <p:cTn id="42" dur="500"/>
                                        <p:tgtEl>
                                          <p:spTgt spid="30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69"/>
                                        </p:tgtEl>
                                        <p:attrNameLst>
                                          <p:attrName>style.visibility</p:attrName>
                                        </p:attrNameLst>
                                      </p:cBhvr>
                                      <p:to>
                                        <p:strVal val="visible"/>
                                      </p:to>
                                    </p:set>
                                    <p:animEffect transition="in" filter="fade">
                                      <p:cBhvr>
                                        <p:cTn id="52" dur="500"/>
                                        <p:tgtEl>
                                          <p:spTgt spid="136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78"/>
                                        </p:tgtEl>
                                        <p:attrNameLst>
                                          <p:attrName>style.visibility</p:attrName>
                                        </p:attrNameLst>
                                      </p:cBhvr>
                                      <p:to>
                                        <p:strVal val="visible"/>
                                      </p:to>
                                    </p:set>
                                    <p:animEffect transition="in" filter="fade">
                                      <p:cBhvr>
                                        <p:cTn id="5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5" grpId="0"/>
      <p:bldP spid="1367" grpId="0"/>
      <p:bldP spid="1369" grpId="0"/>
      <p:bldP spid="1370" grpId="0"/>
      <p:bldP spid="1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grpSp>
        <p:nvGrpSpPr>
          <p:cNvPr id="1034" name="Google Shape;1034;p59"/>
          <p:cNvGrpSpPr/>
          <p:nvPr/>
        </p:nvGrpSpPr>
        <p:grpSpPr>
          <a:xfrm>
            <a:off x="701357" y="419928"/>
            <a:ext cx="770573" cy="746614"/>
            <a:chOff x="1022973" y="2741521"/>
            <a:chExt cx="770573" cy="746614"/>
          </a:xfrm>
        </p:grpSpPr>
        <p:sp>
          <p:nvSpPr>
            <p:cNvPr id="1035" name="Google Shape;1035;p59"/>
            <p:cNvSpPr/>
            <p:nvPr/>
          </p:nvSpPr>
          <p:spPr>
            <a:xfrm>
              <a:off x="1022973" y="2741521"/>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9"/>
            <p:cNvSpPr/>
            <p:nvPr/>
          </p:nvSpPr>
          <p:spPr>
            <a:xfrm>
              <a:off x="1277489" y="3000659"/>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59"/>
          <p:cNvGrpSpPr/>
          <p:nvPr/>
        </p:nvGrpSpPr>
        <p:grpSpPr>
          <a:xfrm>
            <a:off x="5025894" y="729843"/>
            <a:ext cx="524850" cy="507881"/>
            <a:chOff x="5025894" y="729843"/>
            <a:chExt cx="524850" cy="507881"/>
          </a:xfrm>
        </p:grpSpPr>
        <p:sp>
          <p:nvSpPr>
            <p:cNvPr id="1038" name="Google Shape;1038;p59"/>
            <p:cNvSpPr/>
            <p:nvPr/>
          </p:nvSpPr>
          <p:spPr>
            <a:xfrm>
              <a:off x="5025894" y="729843"/>
              <a:ext cx="524850" cy="50788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9"/>
            <p:cNvSpPr/>
            <p:nvPr/>
          </p:nvSpPr>
          <p:spPr>
            <a:xfrm>
              <a:off x="5202832" y="908983"/>
              <a:ext cx="164967" cy="16547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59"/>
          <p:cNvGrpSpPr/>
          <p:nvPr/>
        </p:nvGrpSpPr>
        <p:grpSpPr>
          <a:xfrm>
            <a:off x="6963405" y="3701018"/>
            <a:ext cx="645055" cy="632097"/>
            <a:chOff x="6963405" y="3701018"/>
            <a:chExt cx="645055" cy="632097"/>
          </a:xfrm>
        </p:grpSpPr>
        <p:sp>
          <p:nvSpPr>
            <p:cNvPr id="1041" name="Google Shape;1041;p59"/>
            <p:cNvSpPr/>
            <p:nvPr/>
          </p:nvSpPr>
          <p:spPr>
            <a:xfrm>
              <a:off x="6963405" y="3701018"/>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9"/>
            <p:cNvSpPr/>
            <p:nvPr/>
          </p:nvSpPr>
          <p:spPr>
            <a:xfrm>
              <a:off x="7231768" y="3920346"/>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xmlns="" id="{9CF4712A-08CC-46E3-91C0-FC59B861DB0F}"/>
              </a:ext>
            </a:extLst>
          </p:cNvPr>
          <p:cNvSpPr txBox="1"/>
          <p:nvPr/>
        </p:nvSpPr>
        <p:spPr>
          <a:xfrm>
            <a:off x="542363" y="1479672"/>
            <a:ext cx="4572000" cy="954107"/>
          </a:xfrm>
          <a:prstGeom prst="rect">
            <a:avLst/>
          </a:prstGeom>
          <a:noFill/>
        </p:spPr>
        <p:txBody>
          <a:bodyPr wrap="square">
            <a:spAutoFit/>
          </a:bodyPr>
          <a:lstStyle/>
          <a:p>
            <a:pPr algn="just"/>
            <a:r>
              <a:rPr lang="vi-VN" dirty="0"/>
              <a:t>Lưu huỳnh đioxit, nitơ đioxit là những chất có tính ăn mòn, tính axit và tính oxy hoá – khử rất mạnh. Chính các chất khí này khi hoà tan vào nước mưa sẽ tạo nên các đám mưa axit</a:t>
            </a:r>
            <a:endParaRPr lang="en-US" dirty="0"/>
          </a:p>
        </p:txBody>
      </p:sp>
      <p:sp>
        <p:nvSpPr>
          <p:cNvPr id="24" name="TextBox 23">
            <a:extLst>
              <a:ext uri="{FF2B5EF4-FFF2-40B4-BE49-F238E27FC236}">
                <a16:creationId xmlns:a16="http://schemas.microsoft.com/office/drawing/2014/main" xmlns="" id="{B1B58676-F60A-4BC1-B9FC-900A64D20647}"/>
              </a:ext>
            </a:extLst>
          </p:cNvPr>
          <p:cNvSpPr txBox="1"/>
          <p:nvPr/>
        </p:nvSpPr>
        <p:spPr>
          <a:xfrm>
            <a:off x="542363" y="3510327"/>
            <a:ext cx="4572000" cy="954107"/>
          </a:xfrm>
          <a:prstGeom prst="rect">
            <a:avLst/>
          </a:prstGeom>
          <a:noFill/>
        </p:spPr>
        <p:txBody>
          <a:bodyPr wrap="square">
            <a:spAutoFit/>
          </a:bodyPr>
          <a:lstStyle/>
          <a:p>
            <a:pPr algn="just"/>
            <a:r>
              <a:rPr lang="vi-VN" dirty="0"/>
              <a:t>Khi đốt quá nhiều pháo nổ mà gặp lúc không có gió, áp suất khí quyển thấp thì không có cách nào làm cho bay tản đi nơi khác, sẽkích thích mạnh đường hô hấp khiến người ta ho, viêm phế quản, viêm cuống phổi</a:t>
            </a:r>
            <a:endParaRPr lang="en-US" dirty="0"/>
          </a:p>
        </p:txBody>
      </p:sp>
      <p:pic>
        <p:nvPicPr>
          <p:cNvPr id="2058" name="Picture 10" descr="Nguyên nhân gây ho là gì? Chẩn đoán và điều trị triệu chứng ho như thế nào?">
            <a:extLst>
              <a:ext uri="{FF2B5EF4-FFF2-40B4-BE49-F238E27FC236}">
                <a16:creationId xmlns:a16="http://schemas.microsoft.com/office/drawing/2014/main" xmlns="" id="{C5B9F26B-3B86-445B-81AC-2926A672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433" y="3073667"/>
            <a:ext cx="2705100" cy="177563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xmlns="" id="{464D85AE-53E1-4018-AEC4-BCBA247BAE62}"/>
              </a:ext>
            </a:extLst>
          </p:cNvPr>
          <p:cNvSpPr txBox="1"/>
          <p:nvPr/>
        </p:nvSpPr>
        <p:spPr>
          <a:xfrm>
            <a:off x="2078581" y="472592"/>
            <a:ext cx="5692774" cy="461665"/>
          </a:xfrm>
          <a:prstGeom prst="rect">
            <a:avLst/>
          </a:prstGeom>
          <a:noFill/>
        </p:spPr>
        <p:txBody>
          <a:bodyPr wrap="square">
            <a:spAutoFit/>
          </a:bodyPr>
          <a:lstStyle/>
          <a:p>
            <a:r>
              <a:rPr lang="vi-VN" sz="2400" dirty="0">
                <a:solidFill>
                  <a:srgbClr val="FF0000"/>
                </a:solidFill>
                <a:latin typeface="Montserrat" panose="00000500000000000000" pitchFamily="2" charset="0"/>
              </a:rPr>
              <a:t>GÂY KÍCH THÍCH ĐƯỜNG HÔ HẤP</a:t>
            </a:r>
            <a:endParaRPr lang="en-US" sz="2400" dirty="0">
              <a:solidFill>
                <a:srgbClr val="FF0000"/>
              </a:solidFill>
              <a:latin typeface="Montserrat" panose="00000500000000000000" pitchFamily="2" charset="0"/>
            </a:endParaRPr>
          </a:p>
        </p:txBody>
      </p:sp>
      <p:pic>
        <p:nvPicPr>
          <p:cNvPr id="2060" name="Picture 12" descr="Mưa axit là gì? Nguyên nhân và tác hại của mưa axit?">
            <a:extLst>
              <a:ext uri="{FF2B5EF4-FFF2-40B4-BE49-F238E27FC236}">
                <a16:creationId xmlns:a16="http://schemas.microsoft.com/office/drawing/2014/main" xmlns="" id="{FFD11A0B-2584-4151-A3EF-F7B94E241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2565" y="1102443"/>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fade">
                                      <p:cBhvr>
                                        <p:cTn id="12" dur="500"/>
                                        <p:tgtEl>
                                          <p:spTgt spid="20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animEffect transition="in" filter="fade">
                                      <p:cBhvr>
                                        <p:cTn id="17" dur="500"/>
                                        <p:tgtEl>
                                          <p:spTgt spid="2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fade">
                                      <p:cBhvr>
                                        <p:cTn id="2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grpSp>
        <p:nvGrpSpPr>
          <p:cNvPr id="1049" name="Google Shape;1049;p60"/>
          <p:cNvGrpSpPr/>
          <p:nvPr/>
        </p:nvGrpSpPr>
        <p:grpSpPr>
          <a:xfrm>
            <a:off x="396416" y="3890497"/>
            <a:ext cx="645055" cy="632097"/>
            <a:chOff x="4134505" y="3893893"/>
            <a:chExt cx="645055" cy="632097"/>
          </a:xfrm>
        </p:grpSpPr>
        <p:sp>
          <p:nvSpPr>
            <p:cNvPr id="1050" name="Google Shape;1050;p60"/>
            <p:cNvSpPr/>
            <p:nvPr/>
          </p:nvSpPr>
          <p:spPr>
            <a:xfrm>
              <a:off x="4134505" y="3893893"/>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0"/>
            <p:cNvSpPr/>
            <p:nvPr/>
          </p:nvSpPr>
          <p:spPr>
            <a:xfrm>
              <a:off x="4402868" y="4113221"/>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60"/>
          <p:cNvGrpSpPr/>
          <p:nvPr/>
        </p:nvGrpSpPr>
        <p:grpSpPr>
          <a:xfrm>
            <a:off x="7509581" y="806719"/>
            <a:ext cx="510124" cy="510124"/>
            <a:chOff x="7465756" y="873981"/>
            <a:chExt cx="510124" cy="510124"/>
          </a:xfrm>
        </p:grpSpPr>
        <p:sp>
          <p:nvSpPr>
            <p:cNvPr id="1053" name="Google Shape;1053;p60"/>
            <p:cNvSpPr/>
            <p:nvPr/>
          </p:nvSpPr>
          <p:spPr>
            <a:xfrm rot="2700000">
              <a:off x="7537871" y="951278"/>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0"/>
            <p:cNvSpPr/>
            <p:nvPr/>
          </p:nvSpPr>
          <p:spPr>
            <a:xfrm rot="2700000">
              <a:off x="7657893" y="1071890"/>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60"/>
          <p:cNvGrpSpPr/>
          <p:nvPr/>
        </p:nvGrpSpPr>
        <p:grpSpPr>
          <a:xfrm>
            <a:off x="567914" y="1100098"/>
            <a:ext cx="448004" cy="433492"/>
            <a:chOff x="2013275" y="610450"/>
            <a:chExt cx="448004" cy="433492"/>
          </a:xfrm>
        </p:grpSpPr>
        <p:sp>
          <p:nvSpPr>
            <p:cNvPr id="1056" name="Google Shape;1056;p60"/>
            <p:cNvSpPr/>
            <p:nvPr/>
          </p:nvSpPr>
          <p:spPr>
            <a:xfrm>
              <a:off x="2013275" y="610450"/>
              <a:ext cx="448004" cy="43349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0"/>
            <p:cNvSpPr/>
            <p:nvPr/>
          </p:nvSpPr>
          <p:spPr>
            <a:xfrm>
              <a:off x="2164305" y="763355"/>
              <a:ext cx="140814" cy="14123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8" name="Google Shape;1058;p60"/>
          <p:cNvSpPr txBox="1">
            <a:spLocks noGrp="1"/>
          </p:cNvSpPr>
          <p:nvPr>
            <p:ph type="subTitle" idx="1"/>
          </p:nvPr>
        </p:nvSpPr>
        <p:spPr>
          <a:xfrm>
            <a:off x="1364563" y="2229900"/>
            <a:ext cx="2359800" cy="1117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vi-VN" dirty="0"/>
              <a:t>- Dạng túi nilon nhỏ, bên ngoài có vẽ nhiều hình thù khác nhau, màu sắc hấp dẫn. </a:t>
            </a:r>
            <a:endParaRPr dirty="0"/>
          </a:p>
        </p:txBody>
      </p:sp>
      <p:sp>
        <p:nvSpPr>
          <p:cNvPr id="1059" name="Google Shape;1059;p60"/>
          <p:cNvSpPr txBox="1">
            <a:spLocks noGrp="1"/>
          </p:cNvSpPr>
          <p:nvPr>
            <p:ph type="title" idx="2"/>
          </p:nvPr>
        </p:nvSpPr>
        <p:spPr>
          <a:xfrm>
            <a:off x="1364563" y="1796400"/>
            <a:ext cx="2359800" cy="4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Mẫu mã bắt mắt</a:t>
            </a:r>
            <a:endParaRPr dirty="0"/>
          </a:p>
        </p:txBody>
      </p:sp>
      <p:sp>
        <p:nvSpPr>
          <p:cNvPr id="1060" name="Google Shape;1060;p60"/>
          <p:cNvSpPr txBox="1">
            <a:spLocks noGrp="1"/>
          </p:cNvSpPr>
          <p:nvPr>
            <p:ph type="subTitle" idx="3"/>
          </p:nvPr>
        </p:nvSpPr>
        <p:spPr>
          <a:xfrm>
            <a:off x="5419638" y="2229900"/>
            <a:ext cx="2359800" cy="111720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1600"/>
              </a:spcAft>
              <a:buFontTx/>
              <a:buChar char="-"/>
            </a:pPr>
            <a:r>
              <a:rPr lang="vi-VN" dirty="0"/>
              <a:t>Bên trong có chứa một loại chất bột màu trắng và 1 túi nhỏ hơn chứa chất lỏng màu hồng. </a:t>
            </a:r>
          </a:p>
          <a:p>
            <a:pPr marL="285750" lvl="0" indent="-285750" algn="ctr" rtl="0">
              <a:spcBef>
                <a:spcPts val="0"/>
              </a:spcBef>
              <a:spcAft>
                <a:spcPts val="1600"/>
              </a:spcAft>
              <a:buFontTx/>
              <a:buChar char="-"/>
            </a:pPr>
            <a:r>
              <a:rPr lang="vi-VN" dirty="0"/>
              <a:t>.</a:t>
            </a:r>
            <a:endParaRPr dirty="0"/>
          </a:p>
        </p:txBody>
      </p:sp>
      <p:sp>
        <p:nvSpPr>
          <p:cNvPr id="1061" name="Google Shape;1061;p60"/>
          <p:cNvSpPr txBox="1">
            <a:spLocks noGrp="1"/>
          </p:cNvSpPr>
          <p:nvPr>
            <p:ph type="title" idx="4"/>
          </p:nvPr>
        </p:nvSpPr>
        <p:spPr>
          <a:xfrm>
            <a:off x="5419638" y="1796400"/>
            <a:ext cx="2359800" cy="4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Chất độc bên trong</a:t>
            </a:r>
            <a:endParaRPr dirty="0"/>
          </a:p>
        </p:txBody>
      </p:sp>
      <p:sp>
        <p:nvSpPr>
          <p:cNvPr id="18" name="TextBox 17">
            <a:extLst>
              <a:ext uri="{FF2B5EF4-FFF2-40B4-BE49-F238E27FC236}">
                <a16:creationId xmlns:a16="http://schemas.microsoft.com/office/drawing/2014/main" xmlns="" id="{9E2E323C-50E8-4F7C-BA1A-1CEA5BB1036D}"/>
              </a:ext>
            </a:extLst>
          </p:cNvPr>
          <p:cNvSpPr txBox="1"/>
          <p:nvPr/>
        </p:nvSpPr>
        <p:spPr>
          <a:xfrm>
            <a:off x="893851" y="510631"/>
            <a:ext cx="7327193" cy="461665"/>
          </a:xfrm>
          <a:prstGeom prst="rect">
            <a:avLst/>
          </a:prstGeom>
          <a:noFill/>
        </p:spPr>
        <p:txBody>
          <a:bodyPr wrap="square">
            <a:spAutoFit/>
          </a:bodyPr>
          <a:lstStyle/>
          <a:p>
            <a:r>
              <a:rPr lang="vi-VN" sz="2400" dirty="0">
                <a:solidFill>
                  <a:srgbClr val="FF0000"/>
                </a:solidFill>
                <a:latin typeface="Montserrat" panose="00000500000000000000" pitchFamily="2" charset="0"/>
              </a:rPr>
              <a:t>CHỨA THÀNH PHẦN GÂY DỊ ỨNG MẨN NGỨA</a:t>
            </a:r>
            <a:endParaRPr lang="en-US" sz="2400" dirty="0">
              <a:solidFill>
                <a:srgbClr val="FF0000"/>
              </a:solidFill>
              <a:latin typeface="Montserrat" panose="00000500000000000000" pitchFamily="2" charset="0"/>
            </a:endParaRPr>
          </a:p>
        </p:txBody>
      </p:sp>
      <p:sp>
        <p:nvSpPr>
          <p:cNvPr id="20" name="TextBox 19">
            <a:extLst>
              <a:ext uri="{FF2B5EF4-FFF2-40B4-BE49-F238E27FC236}">
                <a16:creationId xmlns:a16="http://schemas.microsoft.com/office/drawing/2014/main" xmlns="" id="{ED5FFAA3-B7B7-4789-A02D-E22F5A7EB8F1}"/>
              </a:ext>
            </a:extLst>
          </p:cNvPr>
          <p:cNvSpPr txBox="1"/>
          <p:nvPr/>
        </p:nvSpPr>
        <p:spPr>
          <a:xfrm>
            <a:off x="1691349" y="3773861"/>
            <a:ext cx="5987743" cy="954107"/>
          </a:xfrm>
          <a:prstGeom prst="rect">
            <a:avLst/>
          </a:prstGeom>
          <a:noFill/>
        </p:spPr>
        <p:txBody>
          <a:bodyPr wrap="square">
            <a:spAutoFit/>
          </a:bodyPr>
          <a:lstStyle/>
          <a:p>
            <a:r>
              <a:rPr lang="vi-VN" dirty="0">
                <a:latin typeface="Montserrat" panose="00000500000000000000" pitchFamily="2" charset="0"/>
              </a:rPr>
              <a:t>Sau khi có tác động ngoại lực sẽ phát tiếng nổ làm cả 2 túi chất lỏng bị vỡ và gây mùi hôi khó chịu. Không ít trẻ em khi mua loại pháo đồ chơi này về dẫm bẹp, phát tiếng nổ đã bị dị ứng với hóa chất nói trên và mẩn ngứa khắp người</a:t>
            </a:r>
            <a:endParaRPr lang="en-US" dirty="0">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9"/>
                                        </p:tgtEl>
                                        <p:attrNameLst>
                                          <p:attrName>style.visibility</p:attrName>
                                        </p:attrNameLst>
                                      </p:cBhvr>
                                      <p:to>
                                        <p:strVal val="visible"/>
                                      </p:to>
                                    </p:set>
                                    <p:animEffect transition="in" filter="fade">
                                      <p:cBhvr>
                                        <p:cTn id="12" dur="500"/>
                                        <p:tgtEl>
                                          <p:spTgt spid="10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8">
                                            <p:txEl>
                                              <p:pRg st="0" end="0"/>
                                            </p:txEl>
                                          </p:spTgt>
                                        </p:tgtEl>
                                        <p:attrNameLst>
                                          <p:attrName>style.visibility</p:attrName>
                                        </p:attrNameLst>
                                      </p:cBhvr>
                                      <p:to>
                                        <p:strVal val="visible"/>
                                      </p:to>
                                    </p:set>
                                    <p:animEffect transition="in" filter="fade">
                                      <p:cBhvr>
                                        <p:cTn id="17" dur="500"/>
                                        <p:tgtEl>
                                          <p:spTgt spid="10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fade">
                                      <p:cBhvr>
                                        <p:cTn id="22" dur="500"/>
                                        <p:tgtEl>
                                          <p:spTgt spid="10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60">
                                            <p:txEl>
                                              <p:pRg st="0" end="0"/>
                                            </p:txEl>
                                          </p:spTgt>
                                        </p:tgtEl>
                                        <p:attrNameLst>
                                          <p:attrName>style.visibility</p:attrName>
                                        </p:attrNameLst>
                                      </p:cBhvr>
                                      <p:to>
                                        <p:strVal val="visible"/>
                                      </p:to>
                                    </p:set>
                                    <p:animEffect transition="in" filter="fade">
                                      <p:cBhvr>
                                        <p:cTn id="27" dur="500"/>
                                        <p:tgtEl>
                                          <p:spTgt spid="106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60">
                                            <p:txEl>
                                              <p:pRg st="1" end="1"/>
                                            </p:txEl>
                                          </p:spTgt>
                                        </p:tgtEl>
                                        <p:attrNameLst>
                                          <p:attrName>style.visibility</p:attrName>
                                        </p:attrNameLst>
                                      </p:cBhvr>
                                      <p:to>
                                        <p:strVal val="visible"/>
                                      </p:to>
                                    </p:set>
                                    <p:animEffect transition="in" filter="fade">
                                      <p:cBhvr>
                                        <p:cTn id="32" dur="500"/>
                                        <p:tgtEl>
                                          <p:spTgt spid="106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 grpId="0" build="p"/>
      <p:bldP spid="1059" grpId="0"/>
      <p:bldP spid="1060" grpId="0" build="p"/>
      <p:bldP spid="1061" grpId="0"/>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grpSp>
        <p:nvGrpSpPr>
          <p:cNvPr id="1265" name="Google Shape;1265;p68"/>
          <p:cNvGrpSpPr/>
          <p:nvPr/>
        </p:nvGrpSpPr>
        <p:grpSpPr>
          <a:xfrm>
            <a:off x="4862646" y="619661"/>
            <a:ext cx="4447586" cy="5251128"/>
            <a:chOff x="4862646" y="619661"/>
            <a:chExt cx="4447586" cy="5251128"/>
          </a:xfrm>
        </p:grpSpPr>
        <p:sp>
          <p:nvSpPr>
            <p:cNvPr id="1266" name="Google Shape;1266;p68"/>
            <p:cNvSpPr/>
            <p:nvPr/>
          </p:nvSpPr>
          <p:spPr>
            <a:xfrm rot="4682852">
              <a:off x="4929890" y="1869360"/>
              <a:ext cx="4220748" cy="3209044"/>
            </a:xfrm>
            <a:custGeom>
              <a:avLst/>
              <a:gdLst/>
              <a:ahLst/>
              <a:cxnLst/>
              <a:rect l="l" t="t" r="r" b="b"/>
              <a:pathLst>
                <a:path w="52753" h="40107" extrusionOk="0">
                  <a:moveTo>
                    <a:pt x="52180" y="1"/>
                  </a:moveTo>
                  <a:lnTo>
                    <a:pt x="52093" y="35"/>
                  </a:lnTo>
                  <a:lnTo>
                    <a:pt x="52007" y="87"/>
                  </a:lnTo>
                  <a:lnTo>
                    <a:pt x="51920" y="122"/>
                  </a:lnTo>
                  <a:lnTo>
                    <a:pt x="49977" y="1041"/>
                  </a:lnTo>
                  <a:lnTo>
                    <a:pt x="48034" y="1944"/>
                  </a:lnTo>
                  <a:lnTo>
                    <a:pt x="44218" y="3730"/>
                  </a:lnTo>
                  <a:lnTo>
                    <a:pt x="40419" y="5465"/>
                  </a:lnTo>
                  <a:lnTo>
                    <a:pt x="36377" y="7286"/>
                  </a:lnTo>
                  <a:lnTo>
                    <a:pt x="32335" y="9073"/>
                  </a:lnTo>
                  <a:lnTo>
                    <a:pt x="31763" y="9021"/>
                  </a:lnTo>
                  <a:lnTo>
                    <a:pt x="31208" y="8969"/>
                  </a:lnTo>
                  <a:lnTo>
                    <a:pt x="29942" y="8848"/>
                  </a:lnTo>
                  <a:lnTo>
                    <a:pt x="28675" y="8726"/>
                  </a:lnTo>
                  <a:lnTo>
                    <a:pt x="27045" y="8587"/>
                  </a:lnTo>
                  <a:lnTo>
                    <a:pt x="25414" y="8431"/>
                  </a:lnTo>
                  <a:lnTo>
                    <a:pt x="24044" y="8292"/>
                  </a:lnTo>
                  <a:lnTo>
                    <a:pt x="23992" y="8206"/>
                  </a:lnTo>
                  <a:lnTo>
                    <a:pt x="23940" y="8154"/>
                  </a:lnTo>
                  <a:lnTo>
                    <a:pt x="23766" y="7911"/>
                  </a:lnTo>
                  <a:lnTo>
                    <a:pt x="23593" y="7651"/>
                  </a:lnTo>
                  <a:lnTo>
                    <a:pt x="23350" y="7304"/>
                  </a:lnTo>
                  <a:lnTo>
                    <a:pt x="23124" y="6957"/>
                  </a:lnTo>
                  <a:lnTo>
                    <a:pt x="22847" y="6558"/>
                  </a:lnTo>
                  <a:lnTo>
                    <a:pt x="22552" y="6124"/>
                  </a:lnTo>
                  <a:lnTo>
                    <a:pt x="22257" y="5690"/>
                  </a:lnTo>
                  <a:lnTo>
                    <a:pt x="21945" y="5239"/>
                  </a:lnTo>
                  <a:lnTo>
                    <a:pt x="21650" y="4788"/>
                  </a:lnTo>
                  <a:lnTo>
                    <a:pt x="21337" y="4355"/>
                  </a:lnTo>
                  <a:lnTo>
                    <a:pt x="21060" y="3956"/>
                  </a:lnTo>
                  <a:lnTo>
                    <a:pt x="20782" y="3557"/>
                  </a:lnTo>
                  <a:lnTo>
                    <a:pt x="20540" y="3210"/>
                  </a:lnTo>
                  <a:lnTo>
                    <a:pt x="20314" y="2880"/>
                  </a:lnTo>
                  <a:lnTo>
                    <a:pt x="20175" y="2655"/>
                  </a:lnTo>
                  <a:lnTo>
                    <a:pt x="20019" y="2429"/>
                  </a:lnTo>
                  <a:lnTo>
                    <a:pt x="19898" y="2273"/>
                  </a:lnTo>
                  <a:lnTo>
                    <a:pt x="19637" y="2134"/>
                  </a:lnTo>
                  <a:lnTo>
                    <a:pt x="19429" y="2186"/>
                  </a:lnTo>
                  <a:lnTo>
                    <a:pt x="19377" y="2412"/>
                  </a:lnTo>
                  <a:lnTo>
                    <a:pt x="19429" y="2603"/>
                  </a:lnTo>
                  <a:lnTo>
                    <a:pt x="21216" y="5621"/>
                  </a:lnTo>
                  <a:lnTo>
                    <a:pt x="22777" y="8171"/>
                  </a:lnTo>
                  <a:lnTo>
                    <a:pt x="22777" y="8171"/>
                  </a:lnTo>
                  <a:lnTo>
                    <a:pt x="21997" y="8102"/>
                  </a:lnTo>
                  <a:lnTo>
                    <a:pt x="20401" y="7946"/>
                  </a:lnTo>
                  <a:lnTo>
                    <a:pt x="18822" y="7807"/>
                  </a:lnTo>
                  <a:lnTo>
                    <a:pt x="17660" y="7685"/>
                  </a:lnTo>
                  <a:lnTo>
                    <a:pt x="16498" y="7581"/>
                  </a:lnTo>
                  <a:lnTo>
                    <a:pt x="16168" y="7547"/>
                  </a:lnTo>
                  <a:lnTo>
                    <a:pt x="15839" y="7512"/>
                  </a:lnTo>
                  <a:lnTo>
                    <a:pt x="15734" y="7512"/>
                  </a:lnTo>
                  <a:lnTo>
                    <a:pt x="15630" y="7495"/>
                  </a:lnTo>
                  <a:lnTo>
                    <a:pt x="15613" y="7495"/>
                  </a:lnTo>
                  <a:lnTo>
                    <a:pt x="12768" y="5985"/>
                  </a:lnTo>
                  <a:lnTo>
                    <a:pt x="9628" y="4337"/>
                  </a:lnTo>
                  <a:lnTo>
                    <a:pt x="9524" y="4285"/>
                  </a:lnTo>
                  <a:lnTo>
                    <a:pt x="9386" y="4303"/>
                  </a:lnTo>
                  <a:lnTo>
                    <a:pt x="9316" y="4459"/>
                  </a:lnTo>
                  <a:lnTo>
                    <a:pt x="9368" y="4632"/>
                  </a:lnTo>
                  <a:lnTo>
                    <a:pt x="9542" y="4806"/>
                  </a:lnTo>
                  <a:lnTo>
                    <a:pt x="10947" y="5777"/>
                  </a:lnTo>
                  <a:lnTo>
                    <a:pt x="13722" y="7547"/>
                  </a:lnTo>
                  <a:lnTo>
                    <a:pt x="14329" y="7928"/>
                  </a:lnTo>
                  <a:lnTo>
                    <a:pt x="14364" y="7946"/>
                  </a:lnTo>
                  <a:lnTo>
                    <a:pt x="12942" y="8726"/>
                  </a:lnTo>
                  <a:lnTo>
                    <a:pt x="11259" y="9750"/>
                  </a:lnTo>
                  <a:lnTo>
                    <a:pt x="11086" y="9940"/>
                  </a:lnTo>
                  <a:lnTo>
                    <a:pt x="11016" y="10166"/>
                  </a:lnTo>
                  <a:lnTo>
                    <a:pt x="11051" y="10270"/>
                  </a:lnTo>
                  <a:lnTo>
                    <a:pt x="11103" y="10322"/>
                  </a:lnTo>
                  <a:lnTo>
                    <a:pt x="11294" y="10287"/>
                  </a:lnTo>
                  <a:lnTo>
                    <a:pt x="12543" y="9802"/>
                  </a:lnTo>
                  <a:lnTo>
                    <a:pt x="14954" y="8761"/>
                  </a:lnTo>
                  <a:lnTo>
                    <a:pt x="15492" y="8535"/>
                  </a:lnTo>
                  <a:lnTo>
                    <a:pt x="15509" y="8518"/>
                  </a:lnTo>
                  <a:lnTo>
                    <a:pt x="15526" y="8518"/>
                  </a:lnTo>
                  <a:lnTo>
                    <a:pt x="16133" y="8553"/>
                  </a:lnTo>
                  <a:lnTo>
                    <a:pt x="16741" y="8622"/>
                  </a:lnTo>
                  <a:lnTo>
                    <a:pt x="18024" y="8726"/>
                  </a:lnTo>
                  <a:lnTo>
                    <a:pt x="19308" y="8865"/>
                  </a:lnTo>
                  <a:lnTo>
                    <a:pt x="20956" y="9021"/>
                  </a:lnTo>
                  <a:lnTo>
                    <a:pt x="22604" y="9195"/>
                  </a:lnTo>
                  <a:lnTo>
                    <a:pt x="24338" y="9351"/>
                  </a:lnTo>
                  <a:lnTo>
                    <a:pt x="26073" y="9507"/>
                  </a:lnTo>
                  <a:lnTo>
                    <a:pt x="27634" y="9663"/>
                  </a:lnTo>
                  <a:lnTo>
                    <a:pt x="29213" y="9819"/>
                  </a:lnTo>
                  <a:lnTo>
                    <a:pt x="29855" y="9888"/>
                  </a:lnTo>
                  <a:lnTo>
                    <a:pt x="30497" y="9940"/>
                  </a:lnTo>
                  <a:lnTo>
                    <a:pt x="29456" y="10391"/>
                  </a:lnTo>
                  <a:lnTo>
                    <a:pt x="28432" y="10842"/>
                  </a:lnTo>
                  <a:lnTo>
                    <a:pt x="28172" y="10929"/>
                  </a:lnTo>
                  <a:lnTo>
                    <a:pt x="27669" y="11137"/>
                  </a:lnTo>
                  <a:lnTo>
                    <a:pt x="27478" y="11328"/>
                  </a:lnTo>
                  <a:lnTo>
                    <a:pt x="27027" y="11866"/>
                  </a:lnTo>
                  <a:lnTo>
                    <a:pt x="26611" y="12404"/>
                  </a:lnTo>
                  <a:lnTo>
                    <a:pt x="22569" y="17278"/>
                  </a:lnTo>
                  <a:lnTo>
                    <a:pt x="20748" y="19429"/>
                  </a:lnTo>
                  <a:lnTo>
                    <a:pt x="20696" y="19429"/>
                  </a:lnTo>
                  <a:lnTo>
                    <a:pt x="20609" y="19446"/>
                  </a:lnTo>
                  <a:lnTo>
                    <a:pt x="20557" y="19446"/>
                  </a:lnTo>
                  <a:lnTo>
                    <a:pt x="19984" y="19551"/>
                  </a:lnTo>
                  <a:lnTo>
                    <a:pt x="19429" y="19655"/>
                  </a:lnTo>
                  <a:lnTo>
                    <a:pt x="18319" y="19880"/>
                  </a:lnTo>
                  <a:lnTo>
                    <a:pt x="17192" y="20123"/>
                  </a:lnTo>
                  <a:lnTo>
                    <a:pt x="15804" y="20401"/>
                  </a:lnTo>
                  <a:lnTo>
                    <a:pt x="14399" y="20678"/>
                  </a:lnTo>
                  <a:lnTo>
                    <a:pt x="12942" y="20973"/>
                  </a:lnTo>
                  <a:lnTo>
                    <a:pt x="11502" y="21268"/>
                  </a:lnTo>
                  <a:lnTo>
                    <a:pt x="10270" y="21511"/>
                  </a:lnTo>
                  <a:lnTo>
                    <a:pt x="9039" y="21771"/>
                  </a:lnTo>
                  <a:lnTo>
                    <a:pt x="8293" y="21910"/>
                  </a:lnTo>
                  <a:lnTo>
                    <a:pt x="7529" y="22066"/>
                  </a:lnTo>
                  <a:lnTo>
                    <a:pt x="7408" y="22083"/>
                  </a:lnTo>
                  <a:lnTo>
                    <a:pt x="7078" y="22083"/>
                  </a:lnTo>
                  <a:lnTo>
                    <a:pt x="6003" y="22118"/>
                  </a:lnTo>
                  <a:lnTo>
                    <a:pt x="4945" y="22153"/>
                  </a:lnTo>
                  <a:lnTo>
                    <a:pt x="3262" y="22170"/>
                  </a:lnTo>
                  <a:lnTo>
                    <a:pt x="1215" y="22170"/>
                  </a:lnTo>
                  <a:lnTo>
                    <a:pt x="625" y="22153"/>
                  </a:lnTo>
                  <a:lnTo>
                    <a:pt x="417" y="22153"/>
                  </a:lnTo>
                  <a:lnTo>
                    <a:pt x="122" y="22205"/>
                  </a:lnTo>
                  <a:lnTo>
                    <a:pt x="18" y="22309"/>
                  </a:lnTo>
                  <a:lnTo>
                    <a:pt x="1" y="22395"/>
                  </a:lnTo>
                  <a:lnTo>
                    <a:pt x="36" y="22586"/>
                  </a:lnTo>
                  <a:lnTo>
                    <a:pt x="174" y="22742"/>
                  </a:lnTo>
                  <a:lnTo>
                    <a:pt x="261" y="22812"/>
                  </a:lnTo>
                  <a:lnTo>
                    <a:pt x="452" y="22864"/>
                  </a:lnTo>
                  <a:lnTo>
                    <a:pt x="660" y="22864"/>
                  </a:lnTo>
                  <a:lnTo>
                    <a:pt x="2603" y="22933"/>
                  </a:lnTo>
                  <a:lnTo>
                    <a:pt x="4060" y="22985"/>
                  </a:lnTo>
                  <a:lnTo>
                    <a:pt x="5517" y="23020"/>
                  </a:lnTo>
                  <a:lnTo>
                    <a:pt x="5916" y="23037"/>
                  </a:lnTo>
                  <a:lnTo>
                    <a:pt x="6315" y="23037"/>
                  </a:lnTo>
                  <a:lnTo>
                    <a:pt x="5136" y="24581"/>
                  </a:lnTo>
                  <a:lnTo>
                    <a:pt x="3505" y="26645"/>
                  </a:lnTo>
                  <a:lnTo>
                    <a:pt x="3349" y="26836"/>
                  </a:lnTo>
                  <a:lnTo>
                    <a:pt x="3331" y="27062"/>
                  </a:lnTo>
                  <a:lnTo>
                    <a:pt x="3384" y="27114"/>
                  </a:lnTo>
                  <a:lnTo>
                    <a:pt x="3418" y="27131"/>
                  </a:lnTo>
                  <a:lnTo>
                    <a:pt x="3453" y="27149"/>
                  </a:lnTo>
                  <a:lnTo>
                    <a:pt x="3488" y="27166"/>
                  </a:lnTo>
                  <a:lnTo>
                    <a:pt x="3557" y="27166"/>
                  </a:lnTo>
                  <a:lnTo>
                    <a:pt x="7547" y="23141"/>
                  </a:lnTo>
                  <a:lnTo>
                    <a:pt x="7686" y="23020"/>
                  </a:lnTo>
                  <a:lnTo>
                    <a:pt x="7876" y="22968"/>
                  </a:lnTo>
                  <a:lnTo>
                    <a:pt x="8067" y="22933"/>
                  </a:lnTo>
                  <a:lnTo>
                    <a:pt x="8952" y="22742"/>
                  </a:lnTo>
                  <a:lnTo>
                    <a:pt x="9854" y="22569"/>
                  </a:lnTo>
                  <a:lnTo>
                    <a:pt x="12456" y="22049"/>
                  </a:lnTo>
                  <a:lnTo>
                    <a:pt x="15370" y="21459"/>
                  </a:lnTo>
                  <a:lnTo>
                    <a:pt x="16723" y="21181"/>
                  </a:lnTo>
                  <a:lnTo>
                    <a:pt x="18094" y="20921"/>
                  </a:lnTo>
                  <a:lnTo>
                    <a:pt x="19707" y="20591"/>
                  </a:lnTo>
                  <a:lnTo>
                    <a:pt x="18354" y="22187"/>
                  </a:lnTo>
                  <a:lnTo>
                    <a:pt x="16966" y="23783"/>
                  </a:lnTo>
                  <a:lnTo>
                    <a:pt x="15578" y="25344"/>
                  </a:lnTo>
                  <a:lnTo>
                    <a:pt x="14191" y="26906"/>
                  </a:lnTo>
                  <a:lnTo>
                    <a:pt x="13948" y="27149"/>
                  </a:lnTo>
                  <a:lnTo>
                    <a:pt x="13774" y="27443"/>
                  </a:lnTo>
                  <a:lnTo>
                    <a:pt x="13670" y="27669"/>
                  </a:lnTo>
                  <a:lnTo>
                    <a:pt x="13549" y="27877"/>
                  </a:lnTo>
                  <a:lnTo>
                    <a:pt x="12595" y="29785"/>
                  </a:lnTo>
                  <a:lnTo>
                    <a:pt x="11641" y="31693"/>
                  </a:lnTo>
                  <a:lnTo>
                    <a:pt x="7998" y="39517"/>
                  </a:lnTo>
                  <a:lnTo>
                    <a:pt x="7980" y="39569"/>
                  </a:lnTo>
                  <a:lnTo>
                    <a:pt x="7859" y="39898"/>
                  </a:lnTo>
                  <a:lnTo>
                    <a:pt x="7894" y="40020"/>
                  </a:lnTo>
                  <a:lnTo>
                    <a:pt x="7963" y="40055"/>
                  </a:lnTo>
                  <a:lnTo>
                    <a:pt x="7998" y="40107"/>
                  </a:lnTo>
                  <a:lnTo>
                    <a:pt x="8119" y="40107"/>
                  </a:lnTo>
                  <a:lnTo>
                    <a:pt x="8449" y="39829"/>
                  </a:lnTo>
                  <a:lnTo>
                    <a:pt x="8674" y="39465"/>
                  </a:lnTo>
                  <a:lnTo>
                    <a:pt x="10981" y="35059"/>
                  </a:lnTo>
                  <a:lnTo>
                    <a:pt x="12838" y="31485"/>
                  </a:lnTo>
                  <a:lnTo>
                    <a:pt x="13462" y="30271"/>
                  </a:lnTo>
                  <a:lnTo>
                    <a:pt x="14069" y="29022"/>
                  </a:lnTo>
                  <a:lnTo>
                    <a:pt x="14347" y="28415"/>
                  </a:lnTo>
                  <a:lnTo>
                    <a:pt x="14659" y="27842"/>
                  </a:lnTo>
                  <a:lnTo>
                    <a:pt x="14676" y="27842"/>
                  </a:lnTo>
                  <a:lnTo>
                    <a:pt x="14728" y="27773"/>
                  </a:lnTo>
                  <a:lnTo>
                    <a:pt x="14832" y="27669"/>
                  </a:lnTo>
                  <a:lnTo>
                    <a:pt x="14937" y="27530"/>
                  </a:lnTo>
                  <a:lnTo>
                    <a:pt x="15145" y="27322"/>
                  </a:lnTo>
                  <a:lnTo>
                    <a:pt x="15335" y="27096"/>
                  </a:lnTo>
                  <a:lnTo>
                    <a:pt x="15769" y="26593"/>
                  </a:lnTo>
                  <a:lnTo>
                    <a:pt x="16220" y="26108"/>
                  </a:lnTo>
                  <a:lnTo>
                    <a:pt x="16220" y="26160"/>
                  </a:lnTo>
                  <a:lnTo>
                    <a:pt x="16116" y="26958"/>
                  </a:lnTo>
                  <a:lnTo>
                    <a:pt x="16029" y="27756"/>
                  </a:lnTo>
                  <a:lnTo>
                    <a:pt x="15925" y="28692"/>
                  </a:lnTo>
                  <a:lnTo>
                    <a:pt x="15804" y="29629"/>
                  </a:lnTo>
                  <a:lnTo>
                    <a:pt x="15804" y="29681"/>
                  </a:lnTo>
                  <a:lnTo>
                    <a:pt x="15544" y="31988"/>
                  </a:lnTo>
                  <a:lnTo>
                    <a:pt x="15145" y="36290"/>
                  </a:lnTo>
                  <a:lnTo>
                    <a:pt x="15075" y="37834"/>
                  </a:lnTo>
                  <a:lnTo>
                    <a:pt x="15110" y="38424"/>
                  </a:lnTo>
                  <a:lnTo>
                    <a:pt x="15162" y="38528"/>
                  </a:lnTo>
                  <a:lnTo>
                    <a:pt x="15231" y="38580"/>
                  </a:lnTo>
                  <a:lnTo>
                    <a:pt x="15353" y="38580"/>
                  </a:lnTo>
                  <a:lnTo>
                    <a:pt x="15492" y="38459"/>
                  </a:lnTo>
                  <a:lnTo>
                    <a:pt x="15630" y="37956"/>
                  </a:lnTo>
                  <a:lnTo>
                    <a:pt x="15630" y="37834"/>
                  </a:lnTo>
                  <a:lnTo>
                    <a:pt x="16793" y="30011"/>
                  </a:lnTo>
                  <a:lnTo>
                    <a:pt x="16845" y="29681"/>
                  </a:lnTo>
                  <a:lnTo>
                    <a:pt x="16879" y="29352"/>
                  </a:lnTo>
                  <a:lnTo>
                    <a:pt x="16983" y="28450"/>
                  </a:lnTo>
                  <a:lnTo>
                    <a:pt x="17088" y="27530"/>
                  </a:lnTo>
                  <a:lnTo>
                    <a:pt x="17157" y="26784"/>
                  </a:lnTo>
                  <a:lnTo>
                    <a:pt x="17261" y="26038"/>
                  </a:lnTo>
                  <a:lnTo>
                    <a:pt x="17330" y="25535"/>
                  </a:lnTo>
                  <a:lnTo>
                    <a:pt x="17400" y="25032"/>
                  </a:lnTo>
                  <a:lnTo>
                    <a:pt x="17400" y="24911"/>
                  </a:lnTo>
                  <a:lnTo>
                    <a:pt x="17417" y="24772"/>
                  </a:lnTo>
                  <a:lnTo>
                    <a:pt x="17747" y="24390"/>
                  </a:lnTo>
                  <a:lnTo>
                    <a:pt x="18094" y="24026"/>
                  </a:lnTo>
                  <a:lnTo>
                    <a:pt x="21580" y="19932"/>
                  </a:lnTo>
                  <a:lnTo>
                    <a:pt x="25032" y="15804"/>
                  </a:lnTo>
                  <a:lnTo>
                    <a:pt x="26611" y="13878"/>
                  </a:lnTo>
                  <a:lnTo>
                    <a:pt x="28172" y="11970"/>
                  </a:lnTo>
                  <a:lnTo>
                    <a:pt x="31936" y="10322"/>
                  </a:lnTo>
                  <a:lnTo>
                    <a:pt x="35718" y="8639"/>
                  </a:lnTo>
                  <a:lnTo>
                    <a:pt x="41599" y="6003"/>
                  </a:lnTo>
                  <a:lnTo>
                    <a:pt x="47427" y="3314"/>
                  </a:lnTo>
                  <a:lnTo>
                    <a:pt x="49908" y="2169"/>
                  </a:lnTo>
                  <a:lnTo>
                    <a:pt x="52388" y="989"/>
                  </a:lnTo>
                  <a:lnTo>
                    <a:pt x="52562" y="885"/>
                  </a:lnTo>
                  <a:lnTo>
                    <a:pt x="52753" y="573"/>
                  </a:lnTo>
                  <a:lnTo>
                    <a:pt x="52718" y="365"/>
                  </a:lnTo>
                  <a:lnTo>
                    <a:pt x="52631" y="191"/>
                  </a:lnTo>
                  <a:lnTo>
                    <a:pt x="52371" y="18"/>
                  </a:lnTo>
                  <a:lnTo>
                    <a:pt x="5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8"/>
            <p:cNvSpPr/>
            <p:nvPr/>
          </p:nvSpPr>
          <p:spPr>
            <a:xfrm rot="2700000">
              <a:off x="5131373" y="2577613"/>
              <a:ext cx="702276" cy="680451"/>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8"/>
            <p:cNvSpPr/>
            <p:nvPr/>
          </p:nvSpPr>
          <p:spPr>
            <a:xfrm rot="2700000">
              <a:off x="5348988" y="2810864"/>
              <a:ext cx="245647" cy="245657"/>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8"/>
            <p:cNvSpPr/>
            <p:nvPr/>
          </p:nvSpPr>
          <p:spPr>
            <a:xfrm rot="2700000">
              <a:off x="7647739" y="1447814"/>
              <a:ext cx="702276" cy="680451"/>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8"/>
            <p:cNvSpPr/>
            <p:nvPr/>
          </p:nvSpPr>
          <p:spPr>
            <a:xfrm rot="2700000">
              <a:off x="7865355" y="1681065"/>
              <a:ext cx="245647" cy="245657"/>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8"/>
            <p:cNvSpPr/>
            <p:nvPr/>
          </p:nvSpPr>
          <p:spPr>
            <a:xfrm rot="2700000">
              <a:off x="6738823" y="2705258"/>
              <a:ext cx="702276" cy="680451"/>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8"/>
            <p:cNvSpPr/>
            <p:nvPr/>
          </p:nvSpPr>
          <p:spPr>
            <a:xfrm rot="2700000">
              <a:off x="6956439" y="2938509"/>
              <a:ext cx="245647" cy="245657"/>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8"/>
            <p:cNvSpPr/>
            <p:nvPr/>
          </p:nvSpPr>
          <p:spPr>
            <a:xfrm rot="2700000">
              <a:off x="8032925" y="2303000"/>
              <a:ext cx="587896" cy="576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8"/>
            <p:cNvSpPr/>
            <p:nvPr/>
          </p:nvSpPr>
          <p:spPr>
            <a:xfrm rot="2700000">
              <a:off x="8283557" y="2522855"/>
              <a:ext cx="140883" cy="141740"/>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8"/>
            <p:cNvSpPr/>
            <p:nvPr/>
          </p:nvSpPr>
          <p:spPr>
            <a:xfrm rot="2700000">
              <a:off x="7853520" y="3814950"/>
              <a:ext cx="587896" cy="576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8"/>
            <p:cNvSpPr/>
            <p:nvPr/>
          </p:nvSpPr>
          <p:spPr>
            <a:xfrm rot="2700000">
              <a:off x="8104152" y="4034806"/>
              <a:ext cx="140883" cy="141740"/>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8"/>
            <p:cNvSpPr/>
            <p:nvPr/>
          </p:nvSpPr>
          <p:spPr>
            <a:xfrm rot="2700000">
              <a:off x="6222624" y="1180129"/>
              <a:ext cx="408329" cy="39508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8"/>
            <p:cNvSpPr/>
            <p:nvPr/>
          </p:nvSpPr>
          <p:spPr>
            <a:xfrm rot="2700000">
              <a:off x="6356593" y="1316015"/>
              <a:ext cx="128343" cy="12872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8"/>
            <p:cNvSpPr/>
            <p:nvPr/>
          </p:nvSpPr>
          <p:spPr>
            <a:xfrm rot="2700000">
              <a:off x="4942532" y="2069556"/>
              <a:ext cx="408329" cy="39508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8"/>
            <p:cNvSpPr/>
            <p:nvPr/>
          </p:nvSpPr>
          <p:spPr>
            <a:xfrm rot="2700000">
              <a:off x="5076501" y="2205443"/>
              <a:ext cx="128343" cy="12872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8"/>
            <p:cNvSpPr/>
            <p:nvPr/>
          </p:nvSpPr>
          <p:spPr>
            <a:xfrm rot="2700000">
              <a:off x="7310526" y="1866831"/>
              <a:ext cx="408329" cy="39508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8"/>
            <p:cNvSpPr/>
            <p:nvPr/>
          </p:nvSpPr>
          <p:spPr>
            <a:xfrm rot="2700000">
              <a:off x="7444495" y="2002717"/>
              <a:ext cx="128343" cy="12872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8"/>
            <p:cNvSpPr/>
            <p:nvPr/>
          </p:nvSpPr>
          <p:spPr>
            <a:xfrm rot="2700000">
              <a:off x="6540625" y="2151368"/>
              <a:ext cx="408329" cy="395088"/>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8"/>
            <p:cNvSpPr/>
            <p:nvPr/>
          </p:nvSpPr>
          <p:spPr>
            <a:xfrm rot="2700000">
              <a:off x="6674594" y="2287255"/>
              <a:ext cx="128343" cy="128723"/>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8"/>
            <p:cNvSpPr/>
            <p:nvPr/>
          </p:nvSpPr>
          <p:spPr>
            <a:xfrm>
              <a:off x="5782402" y="619661"/>
              <a:ext cx="308845"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8"/>
            <p:cNvSpPr/>
            <p:nvPr/>
          </p:nvSpPr>
          <p:spPr>
            <a:xfrm>
              <a:off x="5886526" y="725075"/>
              <a:ext cx="97074"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8"/>
            <p:cNvSpPr/>
            <p:nvPr/>
          </p:nvSpPr>
          <p:spPr>
            <a:xfrm>
              <a:off x="7301645" y="918501"/>
              <a:ext cx="308845"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8"/>
            <p:cNvSpPr/>
            <p:nvPr/>
          </p:nvSpPr>
          <p:spPr>
            <a:xfrm>
              <a:off x="7405769" y="1023915"/>
              <a:ext cx="97074"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8"/>
            <p:cNvSpPr/>
            <p:nvPr/>
          </p:nvSpPr>
          <p:spPr>
            <a:xfrm>
              <a:off x="5748972" y="4205598"/>
              <a:ext cx="308845" cy="298832"/>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8"/>
            <p:cNvSpPr/>
            <p:nvPr/>
          </p:nvSpPr>
          <p:spPr>
            <a:xfrm>
              <a:off x="5853096" y="4311012"/>
              <a:ext cx="97074" cy="97362"/>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8"/>
            <p:cNvSpPr/>
            <p:nvPr/>
          </p:nvSpPr>
          <p:spPr>
            <a:xfrm rot="681606">
              <a:off x="7169131" y="3960952"/>
              <a:ext cx="314024" cy="303817"/>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8"/>
            <p:cNvSpPr/>
            <p:nvPr/>
          </p:nvSpPr>
          <p:spPr>
            <a:xfrm rot="681606">
              <a:off x="7274086" y="4067680"/>
              <a:ext cx="98702" cy="98986"/>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8"/>
            <p:cNvSpPr/>
            <p:nvPr/>
          </p:nvSpPr>
          <p:spPr>
            <a:xfrm rot="681652">
              <a:off x="5923618" y="1638637"/>
              <a:ext cx="246178" cy="238191"/>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8"/>
            <p:cNvSpPr/>
            <p:nvPr/>
          </p:nvSpPr>
          <p:spPr>
            <a:xfrm rot="681652">
              <a:off x="6005900" y="1722308"/>
              <a:ext cx="77377" cy="77605"/>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8"/>
            <p:cNvSpPr/>
            <p:nvPr/>
          </p:nvSpPr>
          <p:spPr>
            <a:xfrm rot="681606">
              <a:off x="8969356" y="3030527"/>
              <a:ext cx="314024" cy="303817"/>
            </a:xfrm>
            <a:custGeom>
              <a:avLst/>
              <a:gdLst/>
              <a:ahLst/>
              <a:cxnLst/>
              <a:rect l="l" t="t" r="r" b="b"/>
              <a:pathLst>
                <a:path w="11444" h="11074" extrusionOk="0">
                  <a:moveTo>
                    <a:pt x="6133" y="1"/>
                  </a:moveTo>
                  <a:lnTo>
                    <a:pt x="5847" y="179"/>
                  </a:lnTo>
                  <a:lnTo>
                    <a:pt x="5383" y="560"/>
                  </a:lnTo>
                  <a:lnTo>
                    <a:pt x="4847" y="1132"/>
                  </a:lnTo>
                  <a:lnTo>
                    <a:pt x="4585" y="1525"/>
                  </a:lnTo>
                  <a:lnTo>
                    <a:pt x="4371" y="1930"/>
                  </a:lnTo>
                  <a:lnTo>
                    <a:pt x="4109" y="2739"/>
                  </a:lnTo>
                  <a:lnTo>
                    <a:pt x="4049" y="3156"/>
                  </a:lnTo>
                  <a:lnTo>
                    <a:pt x="4037" y="3299"/>
                  </a:lnTo>
                  <a:lnTo>
                    <a:pt x="4037" y="3454"/>
                  </a:lnTo>
                  <a:lnTo>
                    <a:pt x="3930" y="3382"/>
                  </a:lnTo>
                  <a:lnTo>
                    <a:pt x="3835" y="3311"/>
                  </a:lnTo>
                  <a:lnTo>
                    <a:pt x="3442" y="3120"/>
                  </a:lnTo>
                  <a:lnTo>
                    <a:pt x="2811" y="2930"/>
                  </a:lnTo>
                  <a:lnTo>
                    <a:pt x="2358" y="2870"/>
                  </a:lnTo>
                  <a:lnTo>
                    <a:pt x="1870" y="2870"/>
                  </a:lnTo>
                  <a:lnTo>
                    <a:pt x="1370" y="2930"/>
                  </a:lnTo>
                  <a:lnTo>
                    <a:pt x="834" y="3073"/>
                  </a:lnTo>
                  <a:lnTo>
                    <a:pt x="287" y="3335"/>
                  </a:lnTo>
                  <a:lnTo>
                    <a:pt x="1" y="3525"/>
                  </a:lnTo>
                  <a:lnTo>
                    <a:pt x="215" y="4144"/>
                  </a:lnTo>
                  <a:lnTo>
                    <a:pt x="668" y="5061"/>
                  </a:lnTo>
                  <a:lnTo>
                    <a:pt x="930" y="5418"/>
                  </a:lnTo>
                  <a:lnTo>
                    <a:pt x="1192" y="5740"/>
                  </a:lnTo>
                  <a:lnTo>
                    <a:pt x="1799" y="6252"/>
                  </a:lnTo>
                  <a:lnTo>
                    <a:pt x="2132" y="6454"/>
                  </a:lnTo>
                  <a:lnTo>
                    <a:pt x="2418" y="6609"/>
                  </a:lnTo>
                  <a:lnTo>
                    <a:pt x="2739" y="6704"/>
                  </a:lnTo>
                  <a:lnTo>
                    <a:pt x="2561" y="6847"/>
                  </a:lnTo>
                  <a:lnTo>
                    <a:pt x="2382" y="7026"/>
                  </a:lnTo>
                  <a:lnTo>
                    <a:pt x="2096" y="7335"/>
                  </a:lnTo>
                  <a:lnTo>
                    <a:pt x="1656" y="8073"/>
                  </a:lnTo>
                  <a:lnTo>
                    <a:pt x="1513" y="8514"/>
                  </a:lnTo>
                  <a:lnTo>
                    <a:pt x="1454" y="8728"/>
                  </a:lnTo>
                  <a:lnTo>
                    <a:pt x="1370" y="9217"/>
                  </a:lnTo>
                  <a:lnTo>
                    <a:pt x="1370" y="9740"/>
                  </a:lnTo>
                  <a:lnTo>
                    <a:pt x="1442" y="10336"/>
                  </a:lnTo>
                  <a:lnTo>
                    <a:pt x="1525" y="10669"/>
                  </a:lnTo>
                  <a:lnTo>
                    <a:pt x="1858" y="10681"/>
                  </a:lnTo>
                  <a:lnTo>
                    <a:pt x="2454" y="10657"/>
                  </a:lnTo>
                  <a:lnTo>
                    <a:pt x="3204" y="10526"/>
                  </a:lnTo>
                  <a:lnTo>
                    <a:pt x="3621" y="10383"/>
                  </a:lnTo>
                  <a:lnTo>
                    <a:pt x="4013" y="10217"/>
                  </a:lnTo>
                  <a:lnTo>
                    <a:pt x="4668" y="9788"/>
                  </a:lnTo>
                  <a:lnTo>
                    <a:pt x="4942" y="9538"/>
                  </a:lnTo>
                  <a:lnTo>
                    <a:pt x="5156" y="9312"/>
                  </a:lnTo>
                  <a:lnTo>
                    <a:pt x="5502" y="8800"/>
                  </a:lnTo>
                  <a:lnTo>
                    <a:pt x="5645" y="8514"/>
                  </a:lnTo>
                  <a:lnTo>
                    <a:pt x="5776" y="8871"/>
                  </a:lnTo>
                  <a:lnTo>
                    <a:pt x="6133" y="9478"/>
                  </a:lnTo>
                  <a:lnTo>
                    <a:pt x="6347" y="9740"/>
                  </a:lnTo>
                  <a:lnTo>
                    <a:pt x="6609" y="10014"/>
                  </a:lnTo>
                  <a:lnTo>
                    <a:pt x="7216" y="10455"/>
                  </a:lnTo>
                  <a:lnTo>
                    <a:pt x="7574" y="10621"/>
                  </a:lnTo>
                  <a:lnTo>
                    <a:pt x="7978" y="10776"/>
                  </a:lnTo>
                  <a:lnTo>
                    <a:pt x="8943" y="11014"/>
                  </a:lnTo>
                  <a:lnTo>
                    <a:pt x="9586" y="11074"/>
                  </a:lnTo>
                  <a:lnTo>
                    <a:pt x="9717" y="10764"/>
                  </a:lnTo>
                  <a:lnTo>
                    <a:pt x="9860" y="10181"/>
                  </a:lnTo>
                  <a:lnTo>
                    <a:pt x="9907" y="9645"/>
                  </a:lnTo>
                  <a:lnTo>
                    <a:pt x="9860" y="9145"/>
                  </a:lnTo>
                  <a:lnTo>
                    <a:pt x="9812" y="8907"/>
                  </a:lnTo>
                  <a:lnTo>
                    <a:pt x="9753" y="8681"/>
                  </a:lnTo>
                  <a:lnTo>
                    <a:pt x="9598" y="8252"/>
                  </a:lnTo>
                  <a:lnTo>
                    <a:pt x="9288" y="7681"/>
                  </a:lnTo>
                  <a:lnTo>
                    <a:pt x="9026" y="7359"/>
                  </a:lnTo>
                  <a:lnTo>
                    <a:pt x="8883" y="7204"/>
                  </a:lnTo>
                  <a:lnTo>
                    <a:pt x="8729" y="7061"/>
                  </a:lnTo>
                  <a:lnTo>
                    <a:pt x="8943" y="7002"/>
                  </a:lnTo>
                  <a:lnTo>
                    <a:pt x="9145" y="6919"/>
                  </a:lnTo>
                  <a:lnTo>
                    <a:pt x="9479" y="6752"/>
                  </a:lnTo>
                  <a:lnTo>
                    <a:pt x="10086" y="6311"/>
                  </a:lnTo>
                  <a:lnTo>
                    <a:pt x="10360" y="6025"/>
                  </a:lnTo>
                  <a:lnTo>
                    <a:pt x="10622" y="5704"/>
                  </a:lnTo>
                  <a:lnTo>
                    <a:pt x="11146" y="4871"/>
                  </a:lnTo>
                  <a:lnTo>
                    <a:pt x="11443" y="4299"/>
                  </a:lnTo>
                  <a:lnTo>
                    <a:pt x="11193" y="4061"/>
                  </a:lnTo>
                  <a:lnTo>
                    <a:pt x="10669" y="3727"/>
                  </a:lnTo>
                  <a:lnTo>
                    <a:pt x="10145" y="3513"/>
                  </a:lnTo>
                  <a:lnTo>
                    <a:pt x="9633" y="3394"/>
                  </a:lnTo>
                  <a:lnTo>
                    <a:pt x="9395" y="3358"/>
                  </a:lnTo>
                  <a:lnTo>
                    <a:pt x="9157" y="3346"/>
                  </a:lnTo>
                  <a:lnTo>
                    <a:pt x="8693" y="3358"/>
                  </a:lnTo>
                  <a:lnTo>
                    <a:pt x="8050" y="3489"/>
                  </a:lnTo>
                  <a:lnTo>
                    <a:pt x="7657" y="3644"/>
                  </a:lnTo>
                  <a:lnTo>
                    <a:pt x="7609" y="3668"/>
                  </a:lnTo>
                  <a:lnTo>
                    <a:pt x="7585" y="3692"/>
                  </a:lnTo>
                  <a:lnTo>
                    <a:pt x="7597" y="3573"/>
                  </a:lnTo>
                  <a:lnTo>
                    <a:pt x="7609" y="3454"/>
                  </a:lnTo>
                  <a:lnTo>
                    <a:pt x="7633" y="3037"/>
                  </a:lnTo>
                  <a:lnTo>
                    <a:pt x="7526" y="2192"/>
                  </a:lnTo>
                  <a:lnTo>
                    <a:pt x="7383" y="1763"/>
                  </a:lnTo>
                  <a:lnTo>
                    <a:pt x="7300" y="1549"/>
                  </a:lnTo>
                  <a:lnTo>
                    <a:pt x="7085" y="1108"/>
                  </a:lnTo>
                  <a:lnTo>
                    <a:pt x="6788" y="667"/>
                  </a:lnTo>
                  <a:lnTo>
                    <a:pt x="6383" y="227"/>
                  </a:lnTo>
                  <a:lnTo>
                    <a:pt x="61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8"/>
            <p:cNvSpPr/>
            <p:nvPr/>
          </p:nvSpPr>
          <p:spPr>
            <a:xfrm rot="681606">
              <a:off x="9074311" y="3137255"/>
              <a:ext cx="98702" cy="98986"/>
            </a:xfrm>
            <a:custGeom>
              <a:avLst/>
              <a:gdLst/>
              <a:ahLst/>
              <a:cxnLst/>
              <a:rect l="l" t="t" r="r" b="b"/>
              <a:pathLst>
                <a:path w="3597" h="3608" extrusionOk="0">
                  <a:moveTo>
                    <a:pt x="1799" y="0"/>
                  </a:moveTo>
                  <a:lnTo>
                    <a:pt x="1620" y="12"/>
                  </a:lnTo>
                  <a:lnTo>
                    <a:pt x="1263" y="83"/>
                  </a:lnTo>
                  <a:lnTo>
                    <a:pt x="941" y="214"/>
                  </a:lnTo>
                  <a:lnTo>
                    <a:pt x="656" y="417"/>
                  </a:lnTo>
                  <a:lnTo>
                    <a:pt x="405" y="655"/>
                  </a:lnTo>
                  <a:lnTo>
                    <a:pt x="215" y="941"/>
                  </a:lnTo>
                  <a:lnTo>
                    <a:pt x="84" y="1262"/>
                  </a:lnTo>
                  <a:lnTo>
                    <a:pt x="13" y="1619"/>
                  </a:lnTo>
                  <a:lnTo>
                    <a:pt x="1" y="1798"/>
                  </a:lnTo>
                  <a:lnTo>
                    <a:pt x="13" y="1989"/>
                  </a:lnTo>
                  <a:lnTo>
                    <a:pt x="84" y="2346"/>
                  </a:lnTo>
                  <a:lnTo>
                    <a:pt x="215" y="2667"/>
                  </a:lnTo>
                  <a:lnTo>
                    <a:pt x="405" y="2953"/>
                  </a:lnTo>
                  <a:lnTo>
                    <a:pt x="656" y="3191"/>
                  </a:lnTo>
                  <a:lnTo>
                    <a:pt x="941" y="3394"/>
                  </a:lnTo>
                  <a:lnTo>
                    <a:pt x="1263" y="3524"/>
                  </a:lnTo>
                  <a:lnTo>
                    <a:pt x="1620" y="3596"/>
                  </a:lnTo>
                  <a:lnTo>
                    <a:pt x="1799" y="3608"/>
                  </a:lnTo>
                  <a:lnTo>
                    <a:pt x="1989" y="3596"/>
                  </a:lnTo>
                  <a:lnTo>
                    <a:pt x="2334" y="3524"/>
                  </a:lnTo>
                  <a:lnTo>
                    <a:pt x="2656" y="3394"/>
                  </a:lnTo>
                  <a:lnTo>
                    <a:pt x="2954" y="3191"/>
                  </a:lnTo>
                  <a:lnTo>
                    <a:pt x="3192" y="2953"/>
                  </a:lnTo>
                  <a:lnTo>
                    <a:pt x="3382" y="2667"/>
                  </a:lnTo>
                  <a:lnTo>
                    <a:pt x="3525" y="2346"/>
                  </a:lnTo>
                  <a:lnTo>
                    <a:pt x="3597" y="1989"/>
                  </a:lnTo>
                  <a:lnTo>
                    <a:pt x="3597" y="1798"/>
                  </a:lnTo>
                  <a:lnTo>
                    <a:pt x="3597" y="1619"/>
                  </a:lnTo>
                  <a:lnTo>
                    <a:pt x="3525" y="1262"/>
                  </a:lnTo>
                  <a:lnTo>
                    <a:pt x="3382" y="941"/>
                  </a:lnTo>
                  <a:lnTo>
                    <a:pt x="3192" y="655"/>
                  </a:lnTo>
                  <a:lnTo>
                    <a:pt x="2954" y="417"/>
                  </a:lnTo>
                  <a:lnTo>
                    <a:pt x="2656" y="214"/>
                  </a:lnTo>
                  <a:lnTo>
                    <a:pt x="2334" y="83"/>
                  </a:lnTo>
                  <a:lnTo>
                    <a:pt x="1989" y="12"/>
                  </a:lnTo>
                  <a:lnTo>
                    <a:pt x="17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68"/>
          <p:cNvSpPr txBox="1">
            <a:spLocks noGrp="1"/>
          </p:cNvSpPr>
          <p:nvPr>
            <p:ph type="subTitle" idx="1"/>
          </p:nvPr>
        </p:nvSpPr>
        <p:spPr>
          <a:xfrm>
            <a:off x="770341" y="1377673"/>
            <a:ext cx="3852000" cy="2575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vi-VN" dirty="0"/>
              <a:t>Khi làm pháo, khi vận chuyển, khi đốt, trong một số bước tiến hành nếu có sơ suất có thể làm nổ một lượng lớn thuốc pháo hoặc pháo thành phẩm, có thể gây thương vong lớn. </a:t>
            </a:r>
          </a:p>
          <a:p>
            <a:pPr marL="0" lvl="0" indent="0" algn="l" rtl="0">
              <a:spcBef>
                <a:spcPts val="0"/>
              </a:spcBef>
              <a:spcAft>
                <a:spcPts val="1600"/>
              </a:spcAft>
              <a:buNone/>
            </a:pPr>
            <a:r>
              <a:rPr lang="vi-VN" dirty="0"/>
              <a:t>- tiếng nổ đinh tai cũng gây tiếng ồn lớn, gây ô nhiễm âm thanh ở các thành phố. Gây bất ngờ cho trẻ em, khách bộ hành, tác động có hại cho trật tự công cộng. </a:t>
            </a:r>
            <a:endParaRPr dirty="0"/>
          </a:p>
        </p:txBody>
      </p:sp>
      <p:sp>
        <p:nvSpPr>
          <p:cNvPr id="1298" name="Google Shape;1298;p68"/>
          <p:cNvSpPr txBox="1">
            <a:spLocks noGrp="1"/>
          </p:cNvSpPr>
          <p:nvPr>
            <p:ph type="title"/>
          </p:nvPr>
        </p:nvSpPr>
        <p:spPr>
          <a:xfrm>
            <a:off x="720000" y="540000"/>
            <a:ext cx="3852000" cy="148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latin typeface="Montserrat" panose="00000500000000000000" pitchFamily="2" charset="0"/>
              </a:rPr>
              <a:t>DỄ GÂY SÁT THƯƠNG</a:t>
            </a:r>
            <a:endParaRPr dirty="0">
              <a:latin typeface="Montserrat" panose="000005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98"/>
                                        </p:tgtEl>
                                        <p:attrNameLst>
                                          <p:attrName>style.visibility</p:attrName>
                                        </p:attrNameLst>
                                      </p:cBhvr>
                                      <p:to>
                                        <p:strVal val="visible"/>
                                      </p:to>
                                    </p:set>
                                    <p:animEffect transition="in" filter="fade">
                                      <p:cBhvr>
                                        <p:cTn id="7" dur="500"/>
                                        <p:tgtEl>
                                          <p:spTgt spid="1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7">
                                            <p:txEl>
                                              <p:pRg st="0" end="0"/>
                                            </p:txEl>
                                          </p:spTgt>
                                        </p:tgtEl>
                                        <p:attrNameLst>
                                          <p:attrName>style.visibility</p:attrName>
                                        </p:attrNameLst>
                                      </p:cBhvr>
                                      <p:to>
                                        <p:strVal val="visible"/>
                                      </p:to>
                                    </p:set>
                                    <p:animEffect transition="in" filter="fade">
                                      <p:cBhvr>
                                        <p:cTn id="12" dur="500"/>
                                        <p:tgtEl>
                                          <p:spTgt spid="12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7">
                                            <p:txEl>
                                              <p:pRg st="1" end="1"/>
                                            </p:txEl>
                                          </p:spTgt>
                                        </p:tgtEl>
                                        <p:attrNameLst>
                                          <p:attrName>style.visibility</p:attrName>
                                        </p:attrNameLst>
                                      </p:cBhvr>
                                      <p:to>
                                        <p:strVal val="visible"/>
                                      </p:to>
                                    </p:set>
                                    <p:animEffect transition="in" filter="fade">
                                      <p:cBhvr>
                                        <p:cTn id="17" dur="500"/>
                                        <p:tgtEl>
                                          <p:spTgt spid="12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7" grpId="0" build="p"/>
      <p:bldP spid="12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58"/>
          <p:cNvGrpSpPr/>
          <p:nvPr/>
        </p:nvGrpSpPr>
        <p:grpSpPr>
          <a:xfrm>
            <a:off x="982800" y="0"/>
            <a:ext cx="652072" cy="3823974"/>
            <a:chOff x="982800" y="0"/>
            <a:chExt cx="652072" cy="3823974"/>
          </a:xfrm>
        </p:grpSpPr>
        <p:sp>
          <p:nvSpPr>
            <p:cNvPr id="986" name="Google Shape;986;p58"/>
            <p:cNvSpPr/>
            <p:nvPr/>
          </p:nvSpPr>
          <p:spPr>
            <a:xfrm>
              <a:off x="1309553" y="0"/>
              <a:ext cx="0" cy="3289719"/>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8"/>
            <p:cNvSpPr/>
            <p:nvPr/>
          </p:nvSpPr>
          <p:spPr>
            <a:xfrm>
              <a:off x="1299202" y="0"/>
              <a:ext cx="22146" cy="3289719"/>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8"/>
            <p:cNvSpPr/>
            <p:nvPr/>
          </p:nvSpPr>
          <p:spPr>
            <a:xfrm>
              <a:off x="1349263" y="3422040"/>
              <a:ext cx="11879" cy="36069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8"/>
            <p:cNvSpPr/>
            <p:nvPr/>
          </p:nvSpPr>
          <p:spPr>
            <a:xfrm>
              <a:off x="1333056" y="3422040"/>
              <a:ext cx="11879" cy="37690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8"/>
            <p:cNvSpPr/>
            <p:nvPr/>
          </p:nvSpPr>
          <p:spPr>
            <a:xfrm>
              <a:off x="1316850" y="3422040"/>
              <a:ext cx="10437" cy="401934"/>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8"/>
            <p:cNvSpPr/>
            <p:nvPr/>
          </p:nvSpPr>
          <p:spPr>
            <a:xfrm>
              <a:off x="1297759" y="3422040"/>
              <a:ext cx="11794" cy="401934"/>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58"/>
            <p:cNvSpPr/>
            <p:nvPr/>
          </p:nvSpPr>
          <p:spPr>
            <a:xfrm>
              <a:off x="1281553" y="3422040"/>
              <a:ext cx="11879" cy="37690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8"/>
            <p:cNvSpPr/>
            <p:nvPr/>
          </p:nvSpPr>
          <p:spPr>
            <a:xfrm>
              <a:off x="1265347" y="3422040"/>
              <a:ext cx="11879" cy="36069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8"/>
            <p:cNvSpPr/>
            <p:nvPr/>
          </p:nvSpPr>
          <p:spPr>
            <a:xfrm>
              <a:off x="984242" y="2042906"/>
              <a:ext cx="646218" cy="85970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8"/>
            <p:cNvSpPr/>
            <p:nvPr/>
          </p:nvSpPr>
          <p:spPr>
            <a:xfrm>
              <a:off x="982800" y="1963488"/>
              <a:ext cx="652072" cy="1031861"/>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8"/>
            <p:cNvSpPr/>
            <p:nvPr/>
          </p:nvSpPr>
          <p:spPr>
            <a:xfrm>
              <a:off x="1240317" y="3235118"/>
              <a:ext cx="135505" cy="229774"/>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58"/>
          <p:cNvGrpSpPr/>
          <p:nvPr/>
        </p:nvGrpSpPr>
        <p:grpSpPr>
          <a:xfrm>
            <a:off x="2220673" y="953508"/>
            <a:ext cx="770573" cy="746614"/>
            <a:chOff x="2220673" y="953508"/>
            <a:chExt cx="770573" cy="746614"/>
          </a:xfrm>
        </p:grpSpPr>
        <p:sp>
          <p:nvSpPr>
            <p:cNvPr id="998" name="Google Shape;998;p58"/>
            <p:cNvSpPr/>
            <p:nvPr/>
          </p:nvSpPr>
          <p:spPr>
            <a:xfrm>
              <a:off x="2220673" y="953508"/>
              <a:ext cx="770573" cy="746614"/>
            </a:xfrm>
            <a:custGeom>
              <a:avLst/>
              <a:gdLst/>
              <a:ahLst/>
              <a:cxnLst/>
              <a:rect l="l" t="t" r="r" b="b"/>
              <a:pathLst>
                <a:path w="8002" h="7753" extrusionOk="0">
                  <a:moveTo>
                    <a:pt x="4322" y="1"/>
                  </a:moveTo>
                  <a:lnTo>
                    <a:pt x="3941" y="263"/>
                  </a:lnTo>
                  <a:lnTo>
                    <a:pt x="3418" y="798"/>
                  </a:lnTo>
                  <a:lnTo>
                    <a:pt x="3239" y="1072"/>
                  </a:lnTo>
                  <a:lnTo>
                    <a:pt x="3084" y="1346"/>
                  </a:lnTo>
                  <a:lnTo>
                    <a:pt x="2894" y="1918"/>
                  </a:lnTo>
                  <a:lnTo>
                    <a:pt x="2858" y="2203"/>
                  </a:lnTo>
                  <a:lnTo>
                    <a:pt x="2858" y="2311"/>
                  </a:lnTo>
                  <a:lnTo>
                    <a:pt x="2846" y="2406"/>
                  </a:lnTo>
                  <a:lnTo>
                    <a:pt x="2775" y="2370"/>
                  </a:lnTo>
                  <a:lnTo>
                    <a:pt x="2703" y="2323"/>
                  </a:lnTo>
                  <a:lnTo>
                    <a:pt x="2429" y="2192"/>
                  </a:lnTo>
                  <a:lnTo>
                    <a:pt x="1822" y="2025"/>
                  </a:lnTo>
                  <a:lnTo>
                    <a:pt x="1501" y="2013"/>
                  </a:lnTo>
                  <a:lnTo>
                    <a:pt x="1155" y="2025"/>
                  </a:lnTo>
                  <a:lnTo>
                    <a:pt x="596" y="2156"/>
                  </a:lnTo>
                  <a:lnTo>
                    <a:pt x="203" y="2346"/>
                  </a:lnTo>
                  <a:lnTo>
                    <a:pt x="0" y="2465"/>
                  </a:lnTo>
                  <a:lnTo>
                    <a:pt x="155" y="2906"/>
                  </a:lnTo>
                  <a:lnTo>
                    <a:pt x="477" y="3537"/>
                  </a:lnTo>
                  <a:lnTo>
                    <a:pt x="643" y="3799"/>
                  </a:lnTo>
                  <a:lnTo>
                    <a:pt x="834" y="4025"/>
                  </a:lnTo>
                  <a:lnTo>
                    <a:pt x="1251" y="4382"/>
                  </a:lnTo>
                  <a:lnTo>
                    <a:pt x="1477" y="4525"/>
                  </a:lnTo>
                  <a:lnTo>
                    <a:pt x="1691" y="4632"/>
                  </a:lnTo>
                  <a:lnTo>
                    <a:pt x="1917" y="4704"/>
                  </a:lnTo>
                  <a:lnTo>
                    <a:pt x="1786" y="4811"/>
                  </a:lnTo>
                  <a:lnTo>
                    <a:pt x="1655" y="4930"/>
                  </a:lnTo>
                  <a:lnTo>
                    <a:pt x="1453" y="5144"/>
                  </a:lnTo>
                  <a:lnTo>
                    <a:pt x="1143" y="5668"/>
                  </a:lnTo>
                  <a:lnTo>
                    <a:pt x="1048" y="5966"/>
                  </a:lnTo>
                  <a:lnTo>
                    <a:pt x="965" y="6288"/>
                  </a:lnTo>
                  <a:lnTo>
                    <a:pt x="941" y="6835"/>
                  </a:lnTo>
                  <a:lnTo>
                    <a:pt x="1000" y="7252"/>
                  </a:lnTo>
                  <a:lnTo>
                    <a:pt x="1060" y="7466"/>
                  </a:lnTo>
                  <a:lnTo>
                    <a:pt x="1524" y="7490"/>
                  </a:lnTo>
                  <a:lnTo>
                    <a:pt x="2239" y="7371"/>
                  </a:lnTo>
                  <a:lnTo>
                    <a:pt x="2525" y="7276"/>
                  </a:lnTo>
                  <a:lnTo>
                    <a:pt x="2798" y="7157"/>
                  </a:lnTo>
                  <a:lnTo>
                    <a:pt x="3251" y="6871"/>
                  </a:lnTo>
                  <a:lnTo>
                    <a:pt x="3441" y="6680"/>
                  </a:lnTo>
                  <a:lnTo>
                    <a:pt x="3584" y="6526"/>
                  </a:lnTo>
                  <a:lnTo>
                    <a:pt x="3834" y="6168"/>
                  </a:lnTo>
                  <a:lnTo>
                    <a:pt x="3941" y="5966"/>
                  </a:lnTo>
                  <a:lnTo>
                    <a:pt x="4025" y="6216"/>
                  </a:lnTo>
                  <a:lnTo>
                    <a:pt x="4275" y="6645"/>
                  </a:lnTo>
                  <a:lnTo>
                    <a:pt x="4430" y="6835"/>
                  </a:lnTo>
                  <a:lnTo>
                    <a:pt x="4608" y="7026"/>
                  </a:lnTo>
                  <a:lnTo>
                    <a:pt x="5037" y="7323"/>
                  </a:lnTo>
                  <a:lnTo>
                    <a:pt x="5287" y="7442"/>
                  </a:lnTo>
                  <a:lnTo>
                    <a:pt x="5561" y="7550"/>
                  </a:lnTo>
                  <a:lnTo>
                    <a:pt x="6251" y="7716"/>
                  </a:lnTo>
                  <a:lnTo>
                    <a:pt x="6692" y="7752"/>
                  </a:lnTo>
                  <a:lnTo>
                    <a:pt x="6775" y="7538"/>
                  </a:lnTo>
                  <a:lnTo>
                    <a:pt x="6882" y="7133"/>
                  </a:lnTo>
                  <a:lnTo>
                    <a:pt x="6906" y="6573"/>
                  </a:lnTo>
                  <a:lnTo>
                    <a:pt x="6859" y="6240"/>
                  </a:lnTo>
                  <a:lnTo>
                    <a:pt x="6775" y="5918"/>
                  </a:lnTo>
                  <a:lnTo>
                    <a:pt x="6489" y="5383"/>
                  </a:lnTo>
                  <a:lnTo>
                    <a:pt x="6299" y="5144"/>
                  </a:lnTo>
                  <a:lnTo>
                    <a:pt x="6204" y="5037"/>
                  </a:lnTo>
                  <a:lnTo>
                    <a:pt x="6097" y="4942"/>
                  </a:lnTo>
                  <a:lnTo>
                    <a:pt x="6239" y="4894"/>
                  </a:lnTo>
                  <a:lnTo>
                    <a:pt x="6394" y="4835"/>
                  </a:lnTo>
                  <a:lnTo>
                    <a:pt x="6632" y="4716"/>
                  </a:lnTo>
                  <a:lnTo>
                    <a:pt x="7061" y="4418"/>
                  </a:lnTo>
                  <a:lnTo>
                    <a:pt x="7240" y="4216"/>
                  </a:lnTo>
                  <a:lnTo>
                    <a:pt x="7418" y="3990"/>
                  </a:lnTo>
                  <a:lnTo>
                    <a:pt x="7787" y="3406"/>
                  </a:lnTo>
                  <a:lnTo>
                    <a:pt x="8002" y="3001"/>
                  </a:lnTo>
                  <a:lnTo>
                    <a:pt x="7835" y="2846"/>
                  </a:lnTo>
                  <a:lnTo>
                    <a:pt x="7490" y="2608"/>
                  </a:lnTo>
                  <a:lnTo>
                    <a:pt x="6954" y="2394"/>
                  </a:lnTo>
                  <a:lnTo>
                    <a:pt x="6620" y="2358"/>
                  </a:lnTo>
                  <a:lnTo>
                    <a:pt x="6287" y="2334"/>
                  </a:lnTo>
                  <a:lnTo>
                    <a:pt x="5668" y="2442"/>
                  </a:lnTo>
                  <a:lnTo>
                    <a:pt x="5394" y="2549"/>
                  </a:lnTo>
                  <a:lnTo>
                    <a:pt x="5370" y="2561"/>
                  </a:lnTo>
                  <a:lnTo>
                    <a:pt x="5335" y="2573"/>
                  </a:lnTo>
                  <a:lnTo>
                    <a:pt x="5346" y="2489"/>
                  </a:lnTo>
                  <a:lnTo>
                    <a:pt x="5370" y="2406"/>
                  </a:lnTo>
                  <a:lnTo>
                    <a:pt x="5382" y="2120"/>
                  </a:lnTo>
                  <a:lnTo>
                    <a:pt x="5299" y="1537"/>
                  </a:lnTo>
                  <a:lnTo>
                    <a:pt x="5204" y="1239"/>
                  </a:lnTo>
                  <a:lnTo>
                    <a:pt x="5073" y="929"/>
                  </a:lnTo>
                  <a:lnTo>
                    <a:pt x="4656" y="322"/>
                  </a:lnTo>
                  <a:lnTo>
                    <a:pt x="4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8"/>
            <p:cNvSpPr/>
            <p:nvPr/>
          </p:nvSpPr>
          <p:spPr>
            <a:xfrm>
              <a:off x="2475189" y="1212646"/>
              <a:ext cx="269537" cy="269544"/>
            </a:xfrm>
            <a:custGeom>
              <a:avLst/>
              <a:gdLst/>
              <a:ahLst/>
              <a:cxnLst/>
              <a:rect l="l" t="t" r="r" b="b"/>
              <a:pathLst>
                <a:path w="2799" h="2799" extrusionOk="0">
                  <a:moveTo>
                    <a:pt x="1394" y="1"/>
                  </a:moveTo>
                  <a:lnTo>
                    <a:pt x="1251" y="13"/>
                  </a:lnTo>
                  <a:lnTo>
                    <a:pt x="977" y="60"/>
                  </a:lnTo>
                  <a:lnTo>
                    <a:pt x="608" y="239"/>
                  </a:lnTo>
                  <a:lnTo>
                    <a:pt x="227" y="620"/>
                  </a:lnTo>
                  <a:lnTo>
                    <a:pt x="60" y="989"/>
                  </a:lnTo>
                  <a:lnTo>
                    <a:pt x="1" y="1263"/>
                  </a:lnTo>
                  <a:lnTo>
                    <a:pt x="1" y="1406"/>
                  </a:lnTo>
                  <a:lnTo>
                    <a:pt x="1" y="1549"/>
                  </a:lnTo>
                  <a:lnTo>
                    <a:pt x="60" y="1822"/>
                  </a:lnTo>
                  <a:lnTo>
                    <a:pt x="227" y="2192"/>
                  </a:lnTo>
                  <a:lnTo>
                    <a:pt x="608" y="2573"/>
                  </a:lnTo>
                  <a:lnTo>
                    <a:pt x="977" y="2739"/>
                  </a:lnTo>
                  <a:lnTo>
                    <a:pt x="1251" y="2799"/>
                  </a:lnTo>
                  <a:lnTo>
                    <a:pt x="1537" y="2799"/>
                  </a:lnTo>
                  <a:lnTo>
                    <a:pt x="1810" y="2739"/>
                  </a:lnTo>
                  <a:lnTo>
                    <a:pt x="2180" y="2573"/>
                  </a:lnTo>
                  <a:lnTo>
                    <a:pt x="2561" y="2192"/>
                  </a:lnTo>
                  <a:lnTo>
                    <a:pt x="2739" y="1822"/>
                  </a:lnTo>
                  <a:lnTo>
                    <a:pt x="2787" y="1549"/>
                  </a:lnTo>
                  <a:lnTo>
                    <a:pt x="2799" y="1406"/>
                  </a:lnTo>
                  <a:lnTo>
                    <a:pt x="2787" y="1263"/>
                  </a:lnTo>
                  <a:lnTo>
                    <a:pt x="2739" y="989"/>
                  </a:lnTo>
                  <a:lnTo>
                    <a:pt x="2561" y="620"/>
                  </a:lnTo>
                  <a:lnTo>
                    <a:pt x="2180" y="239"/>
                  </a:lnTo>
                  <a:lnTo>
                    <a:pt x="1810" y="60"/>
                  </a:lnTo>
                  <a:lnTo>
                    <a:pt x="1537" y="13"/>
                  </a:lnTo>
                  <a:lnTo>
                    <a:pt x="1394" y="1"/>
                  </a:lnTo>
                  <a:close/>
                </a:path>
              </a:pathLst>
            </a:custGeom>
            <a:solidFill>
              <a:srgbClr val="AF1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58"/>
          <p:cNvGrpSpPr/>
          <p:nvPr/>
        </p:nvGrpSpPr>
        <p:grpSpPr>
          <a:xfrm>
            <a:off x="5144830" y="3629605"/>
            <a:ext cx="645055" cy="632097"/>
            <a:chOff x="5144830" y="3629605"/>
            <a:chExt cx="645055" cy="632097"/>
          </a:xfrm>
        </p:grpSpPr>
        <p:sp>
          <p:nvSpPr>
            <p:cNvPr id="1001" name="Google Shape;1001;p58"/>
            <p:cNvSpPr/>
            <p:nvPr/>
          </p:nvSpPr>
          <p:spPr>
            <a:xfrm>
              <a:off x="5144830" y="3629605"/>
              <a:ext cx="645055" cy="632097"/>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8"/>
            <p:cNvSpPr/>
            <p:nvPr/>
          </p:nvSpPr>
          <p:spPr>
            <a:xfrm>
              <a:off x="5413193" y="3848933"/>
              <a:ext cx="154580"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58"/>
          <p:cNvGrpSpPr/>
          <p:nvPr/>
        </p:nvGrpSpPr>
        <p:grpSpPr>
          <a:xfrm>
            <a:off x="3534794" y="3347319"/>
            <a:ext cx="510124" cy="510124"/>
            <a:chOff x="3534794" y="3347319"/>
            <a:chExt cx="510124" cy="510124"/>
          </a:xfrm>
        </p:grpSpPr>
        <p:sp>
          <p:nvSpPr>
            <p:cNvPr id="1004" name="Google Shape;1004;p58"/>
            <p:cNvSpPr/>
            <p:nvPr/>
          </p:nvSpPr>
          <p:spPr>
            <a:xfrm rot="2700000">
              <a:off x="3606908" y="3424616"/>
              <a:ext cx="365895" cy="355530"/>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8"/>
            <p:cNvSpPr/>
            <p:nvPr/>
          </p:nvSpPr>
          <p:spPr>
            <a:xfrm rot="2700000">
              <a:off x="3726931" y="3545227"/>
              <a:ext cx="109246" cy="109246"/>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8"/>
          <p:cNvGrpSpPr/>
          <p:nvPr/>
        </p:nvGrpSpPr>
        <p:grpSpPr>
          <a:xfrm>
            <a:off x="2220672" y="4425728"/>
            <a:ext cx="365891" cy="355526"/>
            <a:chOff x="7235572" y="1679815"/>
            <a:chExt cx="365891" cy="355526"/>
          </a:xfrm>
        </p:grpSpPr>
        <p:sp>
          <p:nvSpPr>
            <p:cNvPr id="1007" name="Google Shape;1007;p58"/>
            <p:cNvSpPr/>
            <p:nvPr/>
          </p:nvSpPr>
          <p:spPr>
            <a:xfrm>
              <a:off x="7235572" y="1679815"/>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8"/>
            <p:cNvSpPr/>
            <p:nvPr/>
          </p:nvSpPr>
          <p:spPr>
            <a:xfrm>
              <a:off x="7356237" y="1807038"/>
              <a:ext cx="109244" cy="109244"/>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58"/>
          <p:cNvGrpSpPr/>
          <p:nvPr/>
        </p:nvGrpSpPr>
        <p:grpSpPr>
          <a:xfrm>
            <a:off x="7879069" y="1783510"/>
            <a:ext cx="898433" cy="896400"/>
            <a:chOff x="7548394" y="-423753"/>
            <a:chExt cx="898433" cy="896400"/>
          </a:xfrm>
        </p:grpSpPr>
        <p:sp>
          <p:nvSpPr>
            <p:cNvPr id="1010" name="Google Shape;1010;p58"/>
            <p:cNvSpPr/>
            <p:nvPr/>
          </p:nvSpPr>
          <p:spPr>
            <a:xfrm rot="2314632">
              <a:off x="7675080" y="-291601"/>
              <a:ext cx="645059" cy="632096"/>
            </a:xfrm>
            <a:custGeom>
              <a:avLst/>
              <a:gdLst/>
              <a:ahLst/>
              <a:cxnLst/>
              <a:rect l="l" t="t" r="r" b="b"/>
              <a:pathLst>
                <a:path w="8300" h="8133" extrusionOk="0">
                  <a:moveTo>
                    <a:pt x="2882" y="0"/>
                  </a:moveTo>
                  <a:lnTo>
                    <a:pt x="2644" y="381"/>
                  </a:lnTo>
                  <a:lnTo>
                    <a:pt x="2393" y="1096"/>
                  </a:lnTo>
                  <a:lnTo>
                    <a:pt x="2346" y="1429"/>
                  </a:lnTo>
                  <a:lnTo>
                    <a:pt x="2322" y="1739"/>
                  </a:lnTo>
                  <a:lnTo>
                    <a:pt x="2393" y="2334"/>
                  </a:lnTo>
                  <a:lnTo>
                    <a:pt x="2477" y="2620"/>
                  </a:lnTo>
                  <a:lnTo>
                    <a:pt x="2513" y="2715"/>
                  </a:lnTo>
                  <a:lnTo>
                    <a:pt x="2560" y="2810"/>
                  </a:lnTo>
                  <a:lnTo>
                    <a:pt x="2465" y="2798"/>
                  </a:lnTo>
                  <a:lnTo>
                    <a:pt x="2382" y="2774"/>
                  </a:lnTo>
                  <a:lnTo>
                    <a:pt x="2072" y="2763"/>
                  </a:lnTo>
                  <a:lnTo>
                    <a:pt x="1453" y="2870"/>
                  </a:lnTo>
                  <a:lnTo>
                    <a:pt x="1155" y="2989"/>
                  </a:lnTo>
                  <a:lnTo>
                    <a:pt x="846" y="3144"/>
                  </a:lnTo>
                  <a:lnTo>
                    <a:pt x="393" y="3501"/>
                  </a:lnTo>
                  <a:lnTo>
                    <a:pt x="119" y="3822"/>
                  </a:lnTo>
                  <a:lnTo>
                    <a:pt x="0" y="4025"/>
                  </a:lnTo>
                  <a:lnTo>
                    <a:pt x="310" y="4358"/>
                  </a:lnTo>
                  <a:lnTo>
                    <a:pt x="857" y="4810"/>
                  </a:lnTo>
                  <a:lnTo>
                    <a:pt x="1131" y="4965"/>
                  </a:lnTo>
                  <a:lnTo>
                    <a:pt x="1393" y="5096"/>
                  </a:lnTo>
                  <a:lnTo>
                    <a:pt x="1917" y="5251"/>
                  </a:lnTo>
                  <a:lnTo>
                    <a:pt x="2203" y="5275"/>
                  </a:lnTo>
                  <a:lnTo>
                    <a:pt x="2429" y="5287"/>
                  </a:lnTo>
                  <a:lnTo>
                    <a:pt x="2655" y="5263"/>
                  </a:lnTo>
                  <a:lnTo>
                    <a:pt x="2596" y="5418"/>
                  </a:lnTo>
                  <a:lnTo>
                    <a:pt x="2524" y="5561"/>
                  </a:lnTo>
                  <a:lnTo>
                    <a:pt x="2441" y="5846"/>
                  </a:lnTo>
                  <a:lnTo>
                    <a:pt x="2370" y="6442"/>
                  </a:lnTo>
                  <a:lnTo>
                    <a:pt x="2405" y="6763"/>
                  </a:lnTo>
                  <a:lnTo>
                    <a:pt x="2465" y="7097"/>
                  </a:lnTo>
                  <a:lnTo>
                    <a:pt x="2679" y="7597"/>
                  </a:lnTo>
                  <a:lnTo>
                    <a:pt x="2894" y="7954"/>
                  </a:lnTo>
                  <a:lnTo>
                    <a:pt x="3048" y="8132"/>
                  </a:lnTo>
                  <a:lnTo>
                    <a:pt x="3465" y="7954"/>
                  </a:lnTo>
                  <a:lnTo>
                    <a:pt x="4060" y="7561"/>
                  </a:lnTo>
                  <a:lnTo>
                    <a:pt x="4299" y="7347"/>
                  </a:lnTo>
                  <a:lnTo>
                    <a:pt x="4501" y="7132"/>
                  </a:lnTo>
                  <a:lnTo>
                    <a:pt x="4787" y="6668"/>
                  </a:lnTo>
                  <a:lnTo>
                    <a:pt x="4894" y="6430"/>
                  </a:lnTo>
                  <a:lnTo>
                    <a:pt x="4953" y="6215"/>
                  </a:lnTo>
                  <a:lnTo>
                    <a:pt x="5037" y="5787"/>
                  </a:lnTo>
                  <a:lnTo>
                    <a:pt x="5037" y="5561"/>
                  </a:lnTo>
                  <a:lnTo>
                    <a:pt x="5227" y="5751"/>
                  </a:lnTo>
                  <a:lnTo>
                    <a:pt x="5632" y="6037"/>
                  </a:lnTo>
                  <a:lnTo>
                    <a:pt x="5846" y="6144"/>
                  </a:lnTo>
                  <a:lnTo>
                    <a:pt x="6085" y="6239"/>
                  </a:lnTo>
                  <a:lnTo>
                    <a:pt x="6608" y="6335"/>
                  </a:lnTo>
                  <a:lnTo>
                    <a:pt x="6882" y="6335"/>
                  </a:lnTo>
                  <a:lnTo>
                    <a:pt x="7180" y="6323"/>
                  </a:lnTo>
                  <a:lnTo>
                    <a:pt x="7871" y="6180"/>
                  </a:lnTo>
                  <a:lnTo>
                    <a:pt x="8299" y="6037"/>
                  </a:lnTo>
                  <a:lnTo>
                    <a:pt x="8299" y="5811"/>
                  </a:lnTo>
                  <a:lnTo>
                    <a:pt x="8228" y="5418"/>
                  </a:lnTo>
                  <a:lnTo>
                    <a:pt x="8013" y="4906"/>
                  </a:lnTo>
                  <a:lnTo>
                    <a:pt x="7823" y="4620"/>
                  </a:lnTo>
                  <a:lnTo>
                    <a:pt x="7609" y="4370"/>
                  </a:lnTo>
                  <a:lnTo>
                    <a:pt x="7132" y="4001"/>
                  </a:lnTo>
                  <a:lnTo>
                    <a:pt x="6870" y="3870"/>
                  </a:lnTo>
                  <a:lnTo>
                    <a:pt x="6739" y="3810"/>
                  </a:lnTo>
                  <a:lnTo>
                    <a:pt x="6585" y="3763"/>
                  </a:lnTo>
                  <a:lnTo>
                    <a:pt x="6704" y="3656"/>
                  </a:lnTo>
                  <a:lnTo>
                    <a:pt x="6811" y="3548"/>
                  </a:lnTo>
                  <a:lnTo>
                    <a:pt x="6978" y="3346"/>
                  </a:lnTo>
                  <a:lnTo>
                    <a:pt x="7228" y="2882"/>
                  </a:lnTo>
                  <a:lnTo>
                    <a:pt x="7323" y="2620"/>
                  </a:lnTo>
                  <a:lnTo>
                    <a:pt x="7394" y="2334"/>
                  </a:lnTo>
                  <a:lnTo>
                    <a:pt x="7478" y="1655"/>
                  </a:lnTo>
                  <a:lnTo>
                    <a:pt x="7501" y="1203"/>
                  </a:lnTo>
                  <a:lnTo>
                    <a:pt x="7275" y="1119"/>
                  </a:lnTo>
                  <a:lnTo>
                    <a:pt x="6858" y="1048"/>
                  </a:lnTo>
                  <a:lnTo>
                    <a:pt x="6287" y="1096"/>
                  </a:lnTo>
                  <a:lnTo>
                    <a:pt x="5954" y="1191"/>
                  </a:lnTo>
                  <a:lnTo>
                    <a:pt x="5632" y="1310"/>
                  </a:lnTo>
                  <a:lnTo>
                    <a:pt x="5132" y="1667"/>
                  </a:lnTo>
                  <a:lnTo>
                    <a:pt x="4918" y="1870"/>
                  </a:lnTo>
                  <a:lnTo>
                    <a:pt x="4882" y="1917"/>
                  </a:lnTo>
                  <a:lnTo>
                    <a:pt x="4858" y="1834"/>
                  </a:lnTo>
                  <a:lnTo>
                    <a:pt x="4834" y="1750"/>
                  </a:lnTo>
                  <a:lnTo>
                    <a:pt x="4727" y="1488"/>
                  </a:lnTo>
                  <a:lnTo>
                    <a:pt x="4406" y="977"/>
                  </a:lnTo>
                  <a:lnTo>
                    <a:pt x="4191" y="750"/>
                  </a:lnTo>
                  <a:lnTo>
                    <a:pt x="3953" y="536"/>
                  </a:lnTo>
                  <a:lnTo>
                    <a:pt x="3489" y="238"/>
                  </a:lnTo>
                  <a:lnTo>
                    <a:pt x="3108" y="60"/>
                  </a:lnTo>
                  <a:lnTo>
                    <a:pt x="28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8"/>
            <p:cNvSpPr/>
            <p:nvPr/>
          </p:nvSpPr>
          <p:spPr>
            <a:xfrm rot="2314632">
              <a:off x="7950220" y="-53720"/>
              <a:ext cx="154581" cy="155518"/>
            </a:xfrm>
            <a:custGeom>
              <a:avLst/>
              <a:gdLst/>
              <a:ahLst/>
              <a:cxnLst/>
              <a:rect l="l" t="t" r="r" b="b"/>
              <a:pathLst>
                <a:path w="1989" h="2001" extrusionOk="0">
                  <a:moveTo>
                    <a:pt x="988" y="0"/>
                  </a:moveTo>
                  <a:lnTo>
                    <a:pt x="786" y="12"/>
                  </a:lnTo>
                  <a:lnTo>
                    <a:pt x="429" y="167"/>
                  </a:lnTo>
                  <a:lnTo>
                    <a:pt x="155" y="441"/>
                  </a:lnTo>
                  <a:lnTo>
                    <a:pt x="12" y="798"/>
                  </a:lnTo>
                  <a:lnTo>
                    <a:pt x="0" y="1000"/>
                  </a:lnTo>
                  <a:lnTo>
                    <a:pt x="12" y="1203"/>
                  </a:lnTo>
                  <a:lnTo>
                    <a:pt x="155" y="1560"/>
                  </a:lnTo>
                  <a:lnTo>
                    <a:pt x="429" y="1834"/>
                  </a:lnTo>
                  <a:lnTo>
                    <a:pt x="786" y="1977"/>
                  </a:lnTo>
                  <a:lnTo>
                    <a:pt x="988" y="2000"/>
                  </a:lnTo>
                  <a:lnTo>
                    <a:pt x="1191" y="1977"/>
                  </a:lnTo>
                  <a:lnTo>
                    <a:pt x="1548" y="1834"/>
                  </a:lnTo>
                  <a:lnTo>
                    <a:pt x="1822" y="1560"/>
                  </a:lnTo>
                  <a:lnTo>
                    <a:pt x="1977" y="1203"/>
                  </a:lnTo>
                  <a:lnTo>
                    <a:pt x="1989" y="1000"/>
                  </a:lnTo>
                  <a:lnTo>
                    <a:pt x="1977" y="798"/>
                  </a:lnTo>
                  <a:lnTo>
                    <a:pt x="1822" y="441"/>
                  </a:lnTo>
                  <a:lnTo>
                    <a:pt x="1548" y="167"/>
                  </a:lnTo>
                  <a:lnTo>
                    <a:pt x="1191" y="12"/>
                  </a:lnTo>
                  <a:lnTo>
                    <a:pt x="9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58"/>
          <p:cNvGrpSpPr/>
          <p:nvPr/>
        </p:nvGrpSpPr>
        <p:grpSpPr>
          <a:xfrm>
            <a:off x="7159831" y="4403859"/>
            <a:ext cx="389982" cy="399271"/>
            <a:chOff x="6829156" y="2196596"/>
            <a:chExt cx="389982" cy="399271"/>
          </a:xfrm>
        </p:grpSpPr>
        <p:sp>
          <p:nvSpPr>
            <p:cNvPr id="1013" name="Google Shape;1013;p58"/>
            <p:cNvSpPr/>
            <p:nvPr/>
          </p:nvSpPr>
          <p:spPr>
            <a:xfrm rot="5740678">
              <a:off x="6841201" y="2218468"/>
              <a:ext cx="365891" cy="355526"/>
            </a:xfrm>
            <a:custGeom>
              <a:avLst/>
              <a:gdLst/>
              <a:ahLst/>
              <a:cxnLst/>
              <a:rect l="l" t="t" r="r" b="b"/>
              <a:pathLst>
                <a:path w="7978" h="7752" extrusionOk="0">
                  <a:moveTo>
                    <a:pt x="4310" y="0"/>
                  </a:moveTo>
                  <a:lnTo>
                    <a:pt x="3929" y="262"/>
                  </a:lnTo>
                  <a:lnTo>
                    <a:pt x="3405" y="798"/>
                  </a:lnTo>
                  <a:lnTo>
                    <a:pt x="3227" y="1072"/>
                  </a:lnTo>
                  <a:lnTo>
                    <a:pt x="3072" y="1357"/>
                  </a:lnTo>
                  <a:lnTo>
                    <a:pt x="2881" y="1917"/>
                  </a:lnTo>
                  <a:lnTo>
                    <a:pt x="2858" y="2203"/>
                  </a:lnTo>
                  <a:lnTo>
                    <a:pt x="2858" y="2310"/>
                  </a:lnTo>
                  <a:lnTo>
                    <a:pt x="2834" y="2417"/>
                  </a:lnTo>
                  <a:lnTo>
                    <a:pt x="2762" y="2369"/>
                  </a:lnTo>
                  <a:lnTo>
                    <a:pt x="2691" y="2322"/>
                  </a:lnTo>
                  <a:lnTo>
                    <a:pt x="2417" y="2191"/>
                  </a:lnTo>
                  <a:lnTo>
                    <a:pt x="1810" y="2024"/>
                  </a:lnTo>
                  <a:lnTo>
                    <a:pt x="1488" y="2012"/>
                  </a:lnTo>
                  <a:lnTo>
                    <a:pt x="1143" y="2024"/>
                  </a:lnTo>
                  <a:lnTo>
                    <a:pt x="583" y="2155"/>
                  </a:lnTo>
                  <a:lnTo>
                    <a:pt x="191" y="2346"/>
                  </a:lnTo>
                  <a:lnTo>
                    <a:pt x="0" y="2477"/>
                  </a:lnTo>
                  <a:lnTo>
                    <a:pt x="143" y="2905"/>
                  </a:lnTo>
                  <a:lnTo>
                    <a:pt x="464" y="3548"/>
                  </a:lnTo>
                  <a:lnTo>
                    <a:pt x="631" y="3798"/>
                  </a:lnTo>
                  <a:lnTo>
                    <a:pt x="822" y="4036"/>
                  </a:lnTo>
                  <a:lnTo>
                    <a:pt x="1238" y="4394"/>
                  </a:lnTo>
                  <a:lnTo>
                    <a:pt x="1465" y="4525"/>
                  </a:lnTo>
                  <a:lnTo>
                    <a:pt x="1679" y="4632"/>
                  </a:lnTo>
                  <a:lnTo>
                    <a:pt x="1881" y="4703"/>
                  </a:lnTo>
                  <a:lnTo>
                    <a:pt x="1762" y="4810"/>
                  </a:lnTo>
                  <a:lnTo>
                    <a:pt x="1631" y="4929"/>
                  </a:lnTo>
                  <a:lnTo>
                    <a:pt x="1429" y="5144"/>
                  </a:lnTo>
                  <a:lnTo>
                    <a:pt x="1119" y="5668"/>
                  </a:lnTo>
                  <a:lnTo>
                    <a:pt x="1024" y="5977"/>
                  </a:lnTo>
                  <a:lnTo>
                    <a:pt x="941" y="6287"/>
                  </a:lnTo>
                  <a:lnTo>
                    <a:pt x="917" y="6835"/>
                  </a:lnTo>
                  <a:lnTo>
                    <a:pt x="976" y="7251"/>
                  </a:lnTo>
                  <a:lnTo>
                    <a:pt x="1036" y="7477"/>
                  </a:lnTo>
                  <a:lnTo>
                    <a:pt x="1488" y="7489"/>
                  </a:lnTo>
                  <a:lnTo>
                    <a:pt x="2203" y="7382"/>
                  </a:lnTo>
                  <a:lnTo>
                    <a:pt x="2500" y="7275"/>
                  </a:lnTo>
                  <a:lnTo>
                    <a:pt x="2774" y="7168"/>
                  </a:lnTo>
                  <a:lnTo>
                    <a:pt x="3227" y="6870"/>
                  </a:lnTo>
                  <a:lnTo>
                    <a:pt x="3417" y="6680"/>
                  </a:lnTo>
                  <a:lnTo>
                    <a:pt x="3560" y="6525"/>
                  </a:lnTo>
                  <a:lnTo>
                    <a:pt x="3810" y="6180"/>
                  </a:lnTo>
                  <a:lnTo>
                    <a:pt x="3905" y="5965"/>
                  </a:lnTo>
                  <a:lnTo>
                    <a:pt x="4001" y="6215"/>
                  </a:lnTo>
                  <a:lnTo>
                    <a:pt x="4251" y="6656"/>
                  </a:lnTo>
                  <a:lnTo>
                    <a:pt x="4405" y="6835"/>
                  </a:lnTo>
                  <a:lnTo>
                    <a:pt x="4584" y="7025"/>
                  </a:lnTo>
                  <a:lnTo>
                    <a:pt x="5001" y="7323"/>
                  </a:lnTo>
                  <a:lnTo>
                    <a:pt x="5263" y="7442"/>
                  </a:lnTo>
                  <a:lnTo>
                    <a:pt x="5537" y="7549"/>
                  </a:lnTo>
                  <a:lnTo>
                    <a:pt x="6215" y="7716"/>
                  </a:lnTo>
                  <a:lnTo>
                    <a:pt x="6668" y="7751"/>
                  </a:lnTo>
                  <a:lnTo>
                    <a:pt x="6751" y="7537"/>
                  </a:lnTo>
                  <a:lnTo>
                    <a:pt x="6846" y="7144"/>
                  </a:lnTo>
                  <a:lnTo>
                    <a:pt x="6882" y="6584"/>
                  </a:lnTo>
                  <a:lnTo>
                    <a:pt x="6823" y="6239"/>
                  </a:lnTo>
                  <a:lnTo>
                    <a:pt x="6739" y="5930"/>
                  </a:lnTo>
                  <a:lnTo>
                    <a:pt x="6453" y="5382"/>
                  </a:lnTo>
                  <a:lnTo>
                    <a:pt x="6275" y="5156"/>
                  </a:lnTo>
                  <a:lnTo>
                    <a:pt x="6180" y="5037"/>
                  </a:lnTo>
                  <a:lnTo>
                    <a:pt x="6072" y="4941"/>
                  </a:lnTo>
                  <a:lnTo>
                    <a:pt x="6215" y="4894"/>
                  </a:lnTo>
                  <a:lnTo>
                    <a:pt x="6370" y="4834"/>
                  </a:lnTo>
                  <a:lnTo>
                    <a:pt x="6608" y="4727"/>
                  </a:lnTo>
                  <a:lnTo>
                    <a:pt x="7025" y="4417"/>
                  </a:lnTo>
                  <a:lnTo>
                    <a:pt x="7215" y="4215"/>
                  </a:lnTo>
                  <a:lnTo>
                    <a:pt x="7394" y="3989"/>
                  </a:lnTo>
                  <a:lnTo>
                    <a:pt x="7763" y="3405"/>
                  </a:lnTo>
                  <a:lnTo>
                    <a:pt x="7978" y="3012"/>
                  </a:lnTo>
                  <a:lnTo>
                    <a:pt x="7823" y="2846"/>
                  </a:lnTo>
                  <a:lnTo>
                    <a:pt x="7489" y="2608"/>
                  </a:lnTo>
                  <a:lnTo>
                    <a:pt x="7132" y="2453"/>
                  </a:lnTo>
                  <a:lnTo>
                    <a:pt x="6775" y="2369"/>
                  </a:lnTo>
                  <a:lnTo>
                    <a:pt x="6608" y="2358"/>
                  </a:lnTo>
                  <a:lnTo>
                    <a:pt x="6275" y="2334"/>
                  </a:lnTo>
                  <a:lnTo>
                    <a:pt x="5656" y="2441"/>
                  </a:lnTo>
                  <a:lnTo>
                    <a:pt x="5382" y="2548"/>
                  </a:lnTo>
                  <a:lnTo>
                    <a:pt x="5358" y="2560"/>
                  </a:lnTo>
                  <a:lnTo>
                    <a:pt x="5322" y="2584"/>
                  </a:lnTo>
                  <a:lnTo>
                    <a:pt x="5334" y="2500"/>
                  </a:lnTo>
                  <a:lnTo>
                    <a:pt x="5358" y="2417"/>
                  </a:lnTo>
                  <a:lnTo>
                    <a:pt x="5370" y="2119"/>
                  </a:lnTo>
                  <a:lnTo>
                    <a:pt x="5287" y="1536"/>
                  </a:lnTo>
                  <a:lnTo>
                    <a:pt x="5191" y="1238"/>
                  </a:lnTo>
                  <a:lnTo>
                    <a:pt x="5060" y="941"/>
                  </a:lnTo>
                  <a:lnTo>
                    <a:pt x="4644" y="322"/>
                  </a:lnTo>
                  <a:lnTo>
                    <a:pt x="4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8"/>
            <p:cNvSpPr/>
            <p:nvPr/>
          </p:nvSpPr>
          <p:spPr>
            <a:xfrm rot="5740678">
              <a:off x="6966219" y="2333583"/>
              <a:ext cx="109245" cy="109245"/>
            </a:xfrm>
            <a:custGeom>
              <a:avLst/>
              <a:gdLst/>
              <a:ahLst/>
              <a:cxnLst/>
              <a:rect l="l" t="t" r="r" b="b"/>
              <a:pathLst>
                <a:path w="2382" h="2382" extrusionOk="0">
                  <a:moveTo>
                    <a:pt x="1191" y="0"/>
                  </a:moveTo>
                  <a:lnTo>
                    <a:pt x="941" y="12"/>
                  </a:lnTo>
                  <a:lnTo>
                    <a:pt x="512" y="191"/>
                  </a:lnTo>
                  <a:lnTo>
                    <a:pt x="191" y="512"/>
                  </a:lnTo>
                  <a:lnTo>
                    <a:pt x="12" y="941"/>
                  </a:lnTo>
                  <a:lnTo>
                    <a:pt x="0" y="1191"/>
                  </a:lnTo>
                  <a:lnTo>
                    <a:pt x="12" y="1429"/>
                  </a:lnTo>
                  <a:lnTo>
                    <a:pt x="191" y="1858"/>
                  </a:lnTo>
                  <a:lnTo>
                    <a:pt x="512" y="2179"/>
                  </a:lnTo>
                  <a:lnTo>
                    <a:pt x="941" y="2358"/>
                  </a:lnTo>
                  <a:lnTo>
                    <a:pt x="1191" y="2382"/>
                  </a:lnTo>
                  <a:lnTo>
                    <a:pt x="1429" y="2358"/>
                  </a:lnTo>
                  <a:lnTo>
                    <a:pt x="1858" y="2179"/>
                  </a:lnTo>
                  <a:lnTo>
                    <a:pt x="2179" y="1858"/>
                  </a:lnTo>
                  <a:lnTo>
                    <a:pt x="2358" y="1429"/>
                  </a:lnTo>
                  <a:lnTo>
                    <a:pt x="2382" y="1191"/>
                  </a:lnTo>
                  <a:lnTo>
                    <a:pt x="2358" y="941"/>
                  </a:lnTo>
                  <a:lnTo>
                    <a:pt x="2179" y="512"/>
                  </a:lnTo>
                  <a:lnTo>
                    <a:pt x="1858" y="191"/>
                  </a:lnTo>
                  <a:lnTo>
                    <a:pt x="1429" y="12"/>
                  </a:lnTo>
                  <a:lnTo>
                    <a:pt x="1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 name="Google Shape;1015;p58"/>
          <p:cNvGrpSpPr/>
          <p:nvPr/>
        </p:nvGrpSpPr>
        <p:grpSpPr>
          <a:xfrm>
            <a:off x="6777225" y="-1187823"/>
            <a:ext cx="763524" cy="4477552"/>
            <a:chOff x="6777225" y="-1187823"/>
            <a:chExt cx="763524" cy="4477552"/>
          </a:xfrm>
        </p:grpSpPr>
        <p:sp>
          <p:nvSpPr>
            <p:cNvPr id="1016" name="Google Shape;1016;p58"/>
            <p:cNvSpPr/>
            <p:nvPr/>
          </p:nvSpPr>
          <p:spPr>
            <a:xfrm>
              <a:off x="7159827" y="-1187823"/>
              <a:ext cx="0" cy="3851996"/>
            </a:xfrm>
            <a:custGeom>
              <a:avLst/>
              <a:gdLst/>
              <a:ahLst/>
              <a:cxnLst/>
              <a:rect l="l" t="t" r="r" b="b"/>
              <a:pathLst>
                <a:path h="38771" fill="none" extrusionOk="0">
                  <a:moveTo>
                    <a:pt x="0" y="1"/>
                  </a:moveTo>
                  <a:lnTo>
                    <a:pt x="0" y="387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8"/>
            <p:cNvSpPr/>
            <p:nvPr/>
          </p:nvSpPr>
          <p:spPr>
            <a:xfrm>
              <a:off x="7147706" y="-1187823"/>
              <a:ext cx="25931" cy="3851996"/>
            </a:xfrm>
            <a:custGeom>
              <a:avLst/>
              <a:gdLst/>
              <a:ahLst/>
              <a:cxnLst/>
              <a:rect l="l" t="t" r="r" b="b"/>
              <a:pathLst>
                <a:path w="261" h="38771" extrusionOk="0">
                  <a:moveTo>
                    <a:pt x="1" y="1"/>
                  </a:moveTo>
                  <a:lnTo>
                    <a:pt x="1" y="38771"/>
                  </a:lnTo>
                  <a:lnTo>
                    <a:pt x="261" y="38771"/>
                  </a:lnTo>
                  <a:lnTo>
                    <a:pt x="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8"/>
            <p:cNvSpPr/>
            <p:nvPr/>
          </p:nvSpPr>
          <p:spPr>
            <a:xfrm>
              <a:off x="7206324" y="2819096"/>
              <a:ext cx="13909" cy="422347"/>
            </a:xfrm>
            <a:custGeom>
              <a:avLst/>
              <a:gdLst/>
              <a:ahLst/>
              <a:cxnLst/>
              <a:rect l="l" t="t" r="r" b="b"/>
              <a:pathLst>
                <a:path w="140" h="4251" extrusionOk="0">
                  <a:moveTo>
                    <a:pt x="0" y="1"/>
                  </a:moveTo>
                  <a:lnTo>
                    <a:pt x="52"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8"/>
            <p:cNvSpPr/>
            <p:nvPr/>
          </p:nvSpPr>
          <p:spPr>
            <a:xfrm>
              <a:off x="7187348" y="2819096"/>
              <a:ext cx="13909" cy="441324"/>
            </a:xfrm>
            <a:custGeom>
              <a:avLst/>
              <a:gdLst/>
              <a:ahLst/>
              <a:cxnLst/>
              <a:rect l="l" t="t" r="r" b="b"/>
              <a:pathLst>
                <a:path w="140" h="4442" extrusionOk="0">
                  <a:moveTo>
                    <a:pt x="1" y="1"/>
                  </a:moveTo>
                  <a:lnTo>
                    <a:pt x="53"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8"/>
            <p:cNvSpPr/>
            <p:nvPr/>
          </p:nvSpPr>
          <p:spPr>
            <a:xfrm>
              <a:off x="7168371" y="2819096"/>
              <a:ext cx="12220" cy="470633"/>
            </a:xfrm>
            <a:custGeom>
              <a:avLst/>
              <a:gdLst/>
              <a:ahLst/>
              <a:cxnLst/>
              <a:rect l="l" t="t" r="r" b="b"/>
              <a:pathLst>
                <a:path w="123" h="4737" extrusionOk="0">
                  <a:moveTo>
                    <a:pt x="1" y="1"/>
                  </a:moveTo>
                  <a:lnTo>
                    <a:pt x="35" y="4737"/>
                  </a:lnTo>
                  <a:lnTo>
                    <a:pt x="122"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8"/>
            <p:cNvSpPr/>
            <p:nvPr/>
          </p:nvSpPr>
          <p:spPr>
            <a:xfrm>
              <a:off x="7146017" y="2819096"/>
              <a:ext cx="13810" cy="470633"/>
            </a:xfrm>
            <a:custGeom>
              <a:avLst/>
              <a:gdLst/>
              <a:ahLst/>
              <a:cxnLst/>
              <a:rect l="l" t="t" r="r" b="b"/>
              <a:pathLst>
                <a:path w="139" h="4737" extrusionOk="0">
                  <a:moveTo>
                    <a:pt x="0" y="1"/>
                  </a:moveTo>
                  <a:lnTo>
                    <a:pt x="52" y="4737"/>
                  </a:lnTo>
                  <a:lnTo>
                    <a:pt x="139" y="4719"/>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58"/>
            <p:cNvSpPr/>
            <p:nvPr/>
          </p:nvSpPr>
          <p:spPr>
            <a:xfrm>
              <a:off x="7127041" y="2819096"/>
              <a:ext cx="13909" cy="441324"/>
            </a:xfrm>
            <a:custGeom>
              <a:avLst/>
              <a:gdLst/>
              <a:ahLst/>
              <a:cxnLst/>
              <a:rect l="l" t="t" r="r" b="b"/>
              <a:pathLst>
                <a:path w="140" h="4442" extrusionOk="0">
                  <a:moveTo>
                    <a:pt x="0" y="1"/>
                  </a:moveTo>
                  <a:lnTo>
                    <a:pt x="52" y="4442"/>
                  </a:lnTo>
                  <a:lnTo>
                    <a:pt x="139" y="4442"/>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8"/>
            <p:cNvSpPr/>
            <p:nvPr/>
          </p:nvSpPr>
          <p:spPr>
            <a:xfrm>
              <a:off x="7108065" y="2819096"/>
              <a:ext cx="13909" cy="422347"/>
            </a:xfrm>
            <a:custGeom>
              <a:avLst/>
              <a:gdLst/>
              <a:ahLst/>
              <a:cxnLst/>
              <a:rect l="l" t="t" r="r" b="b"/>
              <a:pathLst>
                <a:path w="140" h="4251" extrusionOk="0">
                  <a:moveTo>
                    <a:pt x="1" y="1"/>
                  </a:moveTo>
                  <a:lnTo>
                    <a:pt x="53" y="4251"/>
                  </a:lnTo>
                  <a:lnTo>
                    <a:pt x="139" y="4251"/>
                  </a:lnTo>
                  <a:lnTo>
                    <a:pt x="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8"/>
            <p:cNvSpPr/>
            <p:nvPr/>
          </p:nvSpPr>
          <p:spPr>
            <a:xfrm>
              <a:off x="6778914" y="1204247"/>
              <a:ext cx="756669" cy="1006640"/>
            </a:xfrm>
            <a:custGeom>
              <a:avLst/>
              <a:gdLst/>
              <a:ahLst/>
              <a:cxnLst/>
              <a:rect l="l" t="t" r="r" b="b"/>
              <a:pathLst>
                <a:path w="7616" h="10132" extrusionOk="0">
                  <a:moveTo>
                    <a:pt x="2828" y="1"/>
                  </a:moveTo>
                  <a:lnTo>
                    <a:pt x="2221" y="140"/>
                  </a:lnTo>
                  <a:lnTo>
                    <a:pt x="1648" y="383"/>
                  </a:lnTo>
                  <a:lnTo>
                    <a:pt x="1145" y="712"/>
                  </a:lnTo>
                  <a:lnTo>
                    <a:pt x="712" y="1146"/>
                  </a:lnTo>
                  <a:lnTo>
                    <a:pt x="365" y="1649"/>
                  </a:lnTo>
                  <a:lnTo>
                    <a:pt x="139" y="2221"/>
                  </a:lnTo>
                  <a:lnTo>
                    <a:pt x="0" y="2846"/>
                  </a:lnTo>
                  <a:lnTo>
                    <a:pt x="0" y="3158"/>
                  </a:lnTo>
                  <a:lnTo>
                    <a:pt x="0" y="6957"/>
                  </a:lnTo>
                  <a:lnTo>
                    <a:pt x="0" y="7287"/>
                  </a:lnTo>
                  <a:lnTo>
                    <a:pt x="139" y="7911"/>
                  </a:lnTo>
                  <a:lnTo>
                    <a:pt x="382" y="8466"/>
                  </a:lnTo>
                  <a:lnTo>
                    <a:pt x="712" y="8969"/>
                  </a:lnTo>
                  <a:lnTo>
                    <a:pt x="1145" y="9403"/>
                  </a:lnTo>
                  <a:lnTo>
                    <a:pt x="1648" y="9750"/>
                  </a:lnTo>
                  <a:lnTo>
                    <a:pt x="2221" y="9993"/>
                  </a:lnTo>
                  <a:lnTo>
                    <a:pt x="2845" y="10114"/>
                  </a:lnTo>
                  <a:lnTo>
                    <a:pt x="3157" y="10132"/>
                  </a:lnTo>
                  <a:lnTo>
                    <a:pt x="4441" y="10132"/>
                  </a:lnTo>
                  <a:lnTo>
                    <a:pt x="4771" y="10114"/>
                  </a:lnTo>
                  <a:lnTo>
                    <a:pt x="5395" y="9993"/>
                  </a:lnTo>
                  <a:lnTo>
                    <a:pt x="5950" y="9750"/>
                  </a:lnTo>
                  <a:lnTo>
                    <a:pt x="6453" y="9403"/>
                  </a:lnTo>
                  <a:lnTo>
                    <a:pt x="6887" y="8969"/>
                  </a:lnTo>
                  <a:lnTo>
                    <a:pt x="7234" y="8466"/>
                  </a:lnTo>
                  <a:lnTo>
                    <a:pt x="7477" y="7911"/>
                  </a:lnTo>
                  <a:lnTo>
                    <a:pt x="7598" y="7287"/>
                  </a:lnTo>
                  <a:lnTo>
                    <a:pt x="7616" y="6957"/>
                  </a:lnTo>
                  <a:lnTo>
                    <a:pt x="7616" y="3158"/>
                  </a:lnTo>
                  <a:lnTo>
                    <a:pt x="7598" y="2829"/>
                  </a:lnTo>
                  <a:lnTo>
                    <a:pt x="7477" y="2221"/>
                  </a:lnTo>
                  <a:lnTo>
                    <a:pt x="7234" y="1649"/>
                  </a:lnTo>
                  <a:lnTo>
                    <a:pt x="6887" y="1146"/>
                  </a:lnTo>
                  <a:lnTo>
                    <a:pt x="6453" y="712"/>
                  </a:lnTo>
                  <a:lnTo>
                    <a:pt x="5950" y="365"/>
                  </a:lnTo>
                  <a:lnTo>
                    <a:pt x="5378" y="140"/>
                  </a:lnTo>
                  <a:lnTo>
                    <a:pt x="47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8"/>
            <p:cNvSpPr/>
            <p:nvPr/>
          </p:nvSpPr>
          <p:spPr>
            <a:xfrm>
              <a:off x="6777225" y="1111255"/>
              <a:ext cx="763524" cy="1208226"/>
            </a:xfrm>
            <a:custGeom>
              <a:avLst/>
              <a:gdLst/>
              <a:ahLst/>
              <a:cxnLst/>
              <a:rect l="l" t="t" r="r" b="b"/>
              <a:pathLst>
                <a:path w="7685" h="12161" extrusionOk="0">
                  <a:moveTo>
                    <a:pt x="2880" y="1128"/>
                  </a:moveTo>
                  <a:lnTo>
                    <a:pt x="2637" y="1267"/>
                  </a:lnTo>
                  <a:lnTo>
                    <a:pt x="2238" y="1631"/>
                  </a:lnTo>
                  <a:lnTo>
                    <a:pt x="1960" y="2099"/>
                  </a:lnTo>
                  <a:lnTo>
                    <a:pt x="1804" y="2620"/>
                  </a:lnTo>
                  <a:lnTo>
                    <a:pt x="1787" y="2897"/>
                  </a:lnTo>
                  <a:lnTo>
                    <a:pt x="1787" y="9090"/>
                  </a:lnTo>
                  <a:lnTo>
                    <a:pt x="1804" y="9368"/>
                  </a:lnTo>
                  <a:lnTo>
                    <a:pt x="1960" y="9905"/>
                  </a:lnTo>
                  <a:lnTo>
                    <a:pt x="2255" y="10374"/>
                  </a:lnTo>
                  <a:lnTo>
                    <a:pt x="2637" y="10738"/>
                  </a:lnTo>
                  <a:lnTo>
                    <a:pt x="2880" y="10859"/>
                  </a:lnTo>
                  <a:lnTo>
                    <a:pt x="2585" y="10790"/>
                  </a:lnTo>
                  <a:lnTo>
                    <a:pt x="2030" y="10547"/>
                  </a:lnTo>
                  <a:lnTo>
                    <a:pt x="1527" y="10200"/>
                  </a:lnTo>
                  <a:lnTo>
                    <a:pt x="1076" y="9801"/>
                  </a:lnTo>
                  <a:lnTo>
                    <a:pt x="694" y="9333"/>
                  </a:lnTo>
                  <a:lnTo>
                    <a:pt x="399" y="8795"/>
                  </a:lnTo>
                  <a:lnTo>
                    <a:pt x="191" y="8205"/>
                  </a:lnTo>
                  <a:lnTo>
                    <a:pt x="87" y="7581"/>
                  </a:lnTo>
                  <a:lnTo>
                    <a:pt x="87" y="7269"/>
                  </a:lnTo>
                  <a:lnTo>
                    <a:pt x="87" y="4753"/>
                  </a:lnTo>
                  <a:lnTo>
                    <a:pt x="87" y="4424"/>
                  </a:lnTo>
                  <a:lnTo>
                    <a:pt x="191" y="3799"/>
                  </a:lnTo>
                  <a:lnTo>
                    <a:pt x="399" y="3227"/>
                  </a:lnTo>
                  <a:lnTo>
                    <a:pt x="694" y="2689"/>
                  </a:lnTo>
                  <a:lnTo>
                    <a:pt x="1076" y="2203"/>
                  </a:lnTo>
                  <a:lnTo>
                    <a:pt x="1509" y="1804"/>
                  </a:lnTo>
                  <a:lnTo>
                    <a:pt x="2012" y="1457"/>
                  </a:lnTo>
                  <a:lnTo>
                    <a:pt x="2585" y="1215"/>
                  </a:lnTo>
                  <a:lnTo>
                    <a:pt x="2880" y="1128"/>
                  </a:lnTo>
                  <a:close/>
                  <a:moveTo>
                    <a:pt x="4684" y="1128"/>
                  </a:moveTo>
                  <a:lnTo>
                    <a:pt x="4979" y="1215"/>
                  </a:lnTo>
                  <a:lnTo>
                    <a:pt x="5551" y="1457"/>
                  </a:lnTo>
                  <a:lnTo>
                    <a:pt x="6071" y="1787"/>
                  </a:lnTo>
                  <a:lnTo>
                    <a:pt x="6540" y="2186"/>
                  </a:lnTo>
                  <a:lnTo>
                    <a:pt x="6921" y="2672"/>
                  </a:lnTo>
                  <a:lnTo>
                    <a:pt x="7234" y="3209"/>
                  </a:lnTo>
                  <a:lnTo>
                    <a:pt x="7442" y="3799"/>
                  </a:lnTo>
                  <a:lnTo>
                    <a:pt x="7546" y="4441"/>
                  </a:lnTo>
                  <a:lnTo>
                    <a:pt x="7563" y="4771"/>
                  </a:lnTo>
                  <a:lnTo>
                    <a:pt x="7563" y="7269"/>
                  </a:lnTo>
                  <a:lnTo>
                    <a:pt x="7546" y="7598"/>
                  </a:lnTo>
                  <a:lnTo>
                    <a:pt x="7442" y="8223"/>
                  </a:lnTo>
                  <a:lnTo>
                    <a:pt x="7234" y="8812"/>
                  </a:lnTo>
                  <a:lnTo>
                    <a:pt x="6921" y="9350"/>
                  </a:lnTo>
                  <a:lnTo>
                    <a:pt x="6540" y="9836"/>
                  </a:lnTo>
                  <a:lnTo>
                    <a:pt x="6071" y="10252"/>
                  </a:lnTo>
                  <a:lnTo>
                    <a:pt x="5551" y="10582"/>
                  </a:lnTo>
                  <a:lnTo>
                    <a:pt x="4979" y="10825"/>
                  </a:lnTo>
                  <a:lnTo>
                    <a:pt x="4684" y="10911"/>
                  </a:lnTo>
                  <a:lnTo>
                    <a:pt x="4927" y="10773"/>
                  </a:lnTo>
                  <a:lnTo>
                    <a:pt x="5325" y="10408"/>
                  </a:lnTo>
                  <a:lnTo>
                    <a:pt x="5620" y="9940"/>
                  </a:lnTo>
                  <a:lnTo>
                    <a:pt x="5794" y="9402"/>
                  </a:lnTo>
                  <a:lnTo>
                    <a:pt x="5811" y="9107"/>
                  </a:lnTo>
                  <a:lnTo>
                    <a:pt x="5811" y="2932"/>
                  </a:lnTo>
                  <a:lnTo>
                    <a:pt x="5794" y="2637"/>
                  </a:lnTo>
                  <a:lnTo>
                    <a:pt x="5620" y="2082"/>
                  </a:lnTo>
                  <a:lnTo>
                    <a:pt x="5325" y="1631"/>
                  </a:lnTo>
                  <a:lnTo>
                    <a:pt x="4927" y="1267"/>
                  </a:lnTo>
                  <a:lnTo>
                    <a:pt x="4684" y="1128"/>
                  </a:lnTo>
                  <a:close/>
                  <a:moveTo>
                    <a:pt x="3782" y="1006"/>
                  </a:moveTo>
                  <a:lnTo>
                    <a:pt x="3782" y="10998"/>
                  </a:lnTo>
                  <a:lnTo>
                    <a:pt x="3608" y="10998"/>
                  </a:lnTo>
                  <a:lnTo>
                    <a:pt x="3261" y="10929"/>
                  </a:lnTo>
                  <a:lnTo>
                    <a:pt x="2637" y="10617"/>
                  </a:lnTo>
                  <a:lnTo>
                    <a:pt x="2186" y="10113"/>
                  </a:lnTo>
                  <a:lnTo>
                    <a:pt x="1926" y="9454"/>
                  </a:lnTo>
                  <a:lnTo>
                    <a:pt x="1908" y="9090"/>
                  </a:lnTo>
                  <a:lnTo>
                    <a:pt x="1908" y="2915"/>
                  </a:lnTo>
                  <a:lnTo>
                    <a:pt x="1926" y="2550"/>
                  </a:lnTo>
                  <a:lnTo>
                    <a:pt x="2186" y="1891"/>
                  </a:lnTo>
                  <a:lnTo>
                    <a:pt x="2637" y="1388"/>
                  </a:lnTo>
                  <a:lnTo>
                    <a:pt x="3261" y="1058"/>
                  </a:lnTo>
                  <a:lnTo>
                    <a:pt x="3608" y="1006"/>
                  </a:lnTo>
                  <a:close/>
                  <a:moveTo>
                    <a:pt x="3868" y="1006"/>
                  </a:moveTo>
                  <a:lnTo>
                    <a:pt x="4250" y="1024"/>
                  </a:lnTo>
                  <a:lnTo>
                    <a:pt x="4909" y="1336"/>
                  </a:lnTo>
                  <a:lnTo>
                    <a:pt x="5412" y="1839"/>
                  </a:lnTo>
                  <a:lnTo>
                    <a:pt x="5690" y="2516"/>
                  </a:lnTo>
                  <a:lnTo>
                    <a:pt x="5724" y="2915"/>
                  </a:lnTo>
                  <a:lnTo>
                    <a:pt x="5724" y="9090"/>
                  </a:lnTo>
                  <a:lnTo>
                    <a:pt x="5690" y="9472"/>
                  </a:lnTo>
                  <a:lnTo>
                    <a:pt x="5412" y="10148"/>
                  </a:lnTo>
                  <a:lnTo>
                    <a:pt x="4909" y="10669"/>
                  </a:lnTo>
                  <a:lnTo>
                    <a:pt x="4250" y="10963"/>
                  </a:lnTo>
                  <a:lnTo>
                    <a:pt x="3868" y="10998"/>
                  </a:lnTo>
                  <a:lnTo>
                    <a:pt x="3868" y="1006"/>
                  </a:lnTo>
                  <a:close/>
                  <a:moveTo>
                    <a:pt x="3834" y="0"/>
                  </a:moveTo>
                  <a:lnTo>
                    <a:pt x="3678" y="18"/>
                  </a:lnTo>
                  <a:lnTo>
                    <a:pt x="3417" y="122"/>
                  </a:lnTo>
                  <a:lnTo>
                    <a:pt x="3209" y="312"/>
                  </a:lnTo>
                  <a:lnTo>
                    <a:pt x="3105" y="590"/>
                  </a:lnTo>
                  <a:lnTo>
                    <a:pt x="3088" y="746"/>
                  </a:lnTo>
                  <a:lnTo>
                    <a:pt x="3105" y="833"/>
                  </a:lnTo>
                  <a:lnTo>
                    <a:pt x="3122" y="937"/>
                  </a:lnTo>
                  <a:lnTo>
                    <a:pt x="3573" y="937"/>
                  </a:lnTo>
                  <a:lnTo>
                    <a:pt x="3192" y="972"/>
                  </a:lnTo>
                  <a:lnTo>
                    <a:pt x="2498" y="1162"/>
                  </a:lnTo>
                  <a:lnTo>
                    <a:pt x="1856" y="1457"/>
                  </a:lnTo>
                  <a:lnTo>
                    <a:pt x="1284" y="1891"/>
                  </a:lnTo>
                  <a:lnTo>
                    <a:pt x="798" y="2394"/>
                  </a:lnTo>
                  <a:lnTo>
                    <a:pt x="416" y="3001"/>
                  </a:lnTo>
                  <a:lnTo>
                    <a:pt x="139" y="3660"/>
                  </a:lnTo>
                  <a:lnTo>
                    <a:pt x="0" y="4372"/>
                  </a:lnTo>
                  <a:lnTo>
                    <a:pt x="0" y="4753"/>
                  </a:lnTo>
                  <a:lnTo>
                    <a:pt x="0" y="7269"/>
                  </a:lnTo>
                  <a:lnTo>
                    <a:pt x="0" y="7598"/>
                  </a:lnTo>
                  <a:lnTo>
                    <a:pt x="121" y="8257"/>
                  </a:lnTo>
                  <a:lnTo>
                    <a:pt x="330" y="8864"/>
                  </a:lnTo>
                  <a:lnTo>
                    <a:pt x="659" y="9420"/>
                  </a:lnTo>
                  <a:lnTo>
                    <a:pt x="1058" y="9905"/>
                  </a:lnTo>
                  <a:lnTo>
                    <a:pt x="1527" y="10322"/>
                  </a:lnTo>
                  <a:lnTo>
                    <a:pt x="2064" y="10669"/>
                  </a:lnTo>
                  <a:lnTo>
                    <a:pt x="2671" y="10911"/>
                  </a:lnTo>
                  <a:lnTo>
                    <a:pt x="2984" y="10998"/>
                  </a:lnTo>
                  <a:lnTo>
                    <a:pt x="2446" y="10998"/>
                  </a:lnTo>
                  <a:lnTo>
                    <a:pt x="2446" y="11605"/>
                  </a:lnTo>
                  <a:lnTo>
                    <a:pt x="2446" y="11709"/>
                  </a:lnTo>
                  <a:lnTo>
                    <a:pt x="2533" y="11918"/>
                  </a:lnTo>
                  <a:lnTo>
                    <a:pt x="2689" y="12074"/>
                  </a:lnTo>
                  <a:lnTo>
                    <a:pt x="2897" y="12160"/>
                  </a:lnTo>
                  <a:lnTo>
                    <a:pt x="4857" y="12160"/>
                  </a:lnTo>
                  <a:lnTo>
                    <a:pt x="5031" y="12143"/>
                  </a:lnTo>
                  <a:lnTo>
                    <a:pt x="5291" y="11883"/>
                  </a:lnTo>
                  <a:lnTo>
                    <a:pt x="5325" y="11692"/>
                  </a:lnTo>
                  <a:lnTo>
                    <a:pt x="5325" y="11016"/>
                  </a:lnTo>
                  <a:lnTo>
                    <a:pt x="4718" y="11016"/>
                  </a:lnTo>
                  <a:lnTo>
                    <a:pt x="5031" y="10929"/>
                  </a:lnTo>
                  <a:lnTo>
                    <a:pt x="5620" y="10686"/>
                  </a:lnTo>
                  <a:lnTo>
                    <a:pt x="6158" y="10339"/>
                  </a:lnTo>
                  <a:lnTo>
                    <a:pt x="6626" y="9923"/>
                  </a:lnTo>
                  <a:lnTo>
                    <a:pt x="7025" y="9420"/>
                  </a:lnTo>
                  <a:lnTo>
                    <a:pt x="7338" y="8864"/>
                  </a:lnTo>
                  <a:lnTo>
                    <a:pt x="7563" y="8275"/>
                  </a:lnTo>
                  <a:lnTo>
                    <a:pt x="7685" y="7616"/>
                  </a:lnTo>
                  <a:lnTo>
                    <a:pt x="7685" y="7286"/>
                  </a:lnTo>
                  <a:lnTo>
                    <a:pt x="7685" y="4771"/>
                  </a:lnTo>
                  <a:lnTo>
                    <a:pt x="7667" y="4389"/>
                  </a:lnTo>
                  <a:lnTo>
                    <a:pt x="7529" y="3678"/>
                  </a:lnTo>
                  <a:lnTo>
                    <a:pt x="7251" y="3001"/>
                  </a:lnTo>
                  <a:lnTo>
                    <a:pt x="6869" y="2411"/>
                  </a:lnTo>
                  <a:lnTo>
                    <a:pt x="6401" y="1891"/>
                  </a:lnTo>
                  <a:lnTo>
                    <a:pt x="5829" y="1475"/>
                  </a:lnTo>
                  <a:lnTo>
                    <a:pt x="5187" y="1162"/>
                  </a:lnTo>
                  <a:lnTo>
                    <a:pt x="4493" y="972"/>
                  </a:lnTo>
                  <a:lnTo>
                    <a:pt x="4129" y="937"/>
                  </a:lnTo>
                  <a:lnTo>
                    <a:pt x="4545" y="937"/>
                  </a:lnTo>
                  <a:lnTo>
                    <a:pt x="4562" y="833"/>
                  </a:lnTo>
                  <a:lnTo>
                    <a:pt x="4562" y="746"/>
                  </a:lnTo>
                  <a:lnTo>
                    <a:pt x="4562" y="590"/>
                  </a:lnTo>
                  <a:lnTo>
                    <a:pt x="4441" y="312"/>
                  </a:lnTo>
                  <a:lnTo>
                    <a:pt x="4250" y="122"/>
                  </a:lnTo>
                  <a:lnTo>
                    <a:pt x="3990" y="18"/>
                  </a:lnTo>
                  <a:lnTo>
                    <a:pt x="383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8"/>
            <p:cNvSpPr/>
            <p:nvPr/>
          </p:nvSpPr>
          <p:spPr>
            <a:xfrm>
              <a:off x="7078756" y="2600226"/>
              <a:ext cx="158666" cy="269047"/>
            </a:xfrm>
            <a:custGeom>
              <a:avLst/>
              <a:gdLst/>
              <a:ahLst/>
              <a:cxnLst/>
              <a:rect l="l" t="t" r="r" b="b"/>
              <a:pathLst>
                <a:path w="1597" h="2708" extrusionOk="0">
                  <a:moveTo>
                    <a:pt x="348" y="1"/>
                  </a:moveTo>
                  <a:lnTo>
                    <a:pt x="192" y="18"/>
                  </a:lnTo>
                  <a:lnTo>
                    <a:pt x="18" y="209"/>
                  </a:lnTo>
                  <a:lnTo>
                    <a:pt x="1" y="348"/>
                  </a:lnTo>
                  <a:lnTo>
                    <a:pt x="1" y="2360"/>
                  </a:lnTo>
                  <a:lnTo>
                    <a:pt x="18" y="2499"/>
                  </a:lnTo>
                  <a:lnTo>
                    <a:pt x="192" y="2690"/>
                  </a:lnTo>
                  <a:lnTo>
                    <a:pt x="348" y="2707"/>
                  </a:lnTo>
                  <a:lnTo>
                    <a:pt x="1250" y="2707"/>
                  </a:lnTo>
                  <a:lnTo>
                    <a:pt x="1388" y="2690"/>
                  </a:lnTo>
                  <a:lnTo>
                    <a:pt x="1597" y="2499"/>
                  </a:lnTo>
                  <a:lnTo>
                    <a:pt x="1597" y="2360"/>
                  </a:lnTo>
                  <a:lnTo>
                    <a:pt x="1597" y="348"/>
                  </a:lnTo>
                  <a:lnTo>
                    <a:pt x="1579" y="209"/>
                  </a:lnTo>
                  <a:lnTo>
                    <a:pt x="1388" y="18"/>
                  </a:lnTo>
                  <a:lnTo>
                    <a:pt x="1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7" name="Google Shape;1027;p58"/>
          <p:cNvSpPr txBox="1">
            <a:spLocks noGrp="1"/>
          </p:cNvSpPr>
          <p:nvPr>
            <p:ph type="title"/>
          </p:nvPr>
        </p:nvSpPr>
        <p:spPr>
          <a:xfrm>
            <a:off x="1589953" y="2383653"/>
            <a:ext cx="5578418" cy="68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latin typeface="Montserrat" panose="00000500000000000000" pitchFamily="2" charset="0"/>
              </a:rPr>
              <a:t>LƯU Ý KHI SỬ DỤNG CÁC CHẤT DỄ CHÁY NỔ</a:t>
            </a:r>
            <a:endParaRPr dirty="0">
              <a:latin typeface="Montserrat" panose="00000500000000000000" pitchFamily="2" charset="0"/>
            </a:endParaRPr>
          </a:p>
        </p:txBody>
      </p:sp>
      <p:sp>
        <p:nvSpPr>
          <p:cNvPr id="1028" name="Google Shape;1028;p58"/>
          <p:cNvSpPr txBox="1">
            <a:spLocks noGrp="1"/>
          </p:cNvSpPr>
          <p:nvPr>
            <p:ph type="subTitle" idx="1"/>
          </p:nvPr>
        </p:nvSpPr>
        <p:spPr>
          <a:xfrm>
            <a:off x="2098500" y="3962365"/>
            <a:ext cx="4947000" cy="4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1029" name="Google Shape;1029;p58"/>
          <p:cNvSpPr txBox="1">
            <a:spLocks noGrp="1"/>
          </p:cNvSpPr>
          <p:nvPr>
            <p:ph type="title" idx="2"/>
          </p:nvPr>
        </p:nvSpPr>
        <p:spPr>
          <a:xfrm>
            <a:off x="3534793" y="1142981"/>
            <a:ext cx="1945800" cy="74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dirty="0"/>
              <a:t>02</a:t>
            </a:r>
            <a:endParaRPr dirty="0"/>
          </a:p>
        </p:txBody>
      </p:sp>
    </p:spTree>
    <p:extLst>
      <p:ext uri="{BB962C8B-B14F-4D97-AF65-F5344CB8AC3E}">
        <p14:creationId xmlns:p14="http://schemas.microsoft.com/office/powerpoint/2010/main" val="46631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theme/theme1.xml><?xml version="1.0" encoding="utf-8"?>
<a:theme xmlns:a="http://schemas.openxmlformats.org/drawingml/2006/main" name="Chinese New Year Art Activities and Decorations by Slidesgos">
  <a:themeElements>
    <a:clrScheme name="Simple Light">
      <a:dk1>
        <a:srgbClr val="000000"/>
      </a:dk1>
      <a:lt1>
        <a:srgbClr val="FFFFFF"/>
      </a:lt1>
      <a:dk2>
        <a:srgbClr val="FFF2DC"/>
      </a:dk2>
      <a:lt2>
        <a:srgbClr val="FFF2DC"/>
      </a:lt2>
      <a:accent1>
        <a:srgbClr val="F7B746"/>
      </a:accent1>
      <a:accent2>
        <a:srgbClr val="F7B746"/>
      </a:accent2>
      <a:accent3>
        <a:srgbClr val="BA1425"/>
      </a:accent3>
      <a:accent4>
        <a:srgbClr val="BA1425"/>
      </a:accent4>
      <a:accent5>
        <a:srgbClr val="FDD895"/>
      </a:accent5>
      <a:accent6>
        <a:srgbClr val="FDD895"/>
      </a:accent6>
      <a:hlink>
        <a:srgbClr val="F7B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1075</Words>
  <Application>Microsoft Office PowerPoint</Application>
  <PresentationFormat>On-screen Show (16:9)</PresentationFormat>
  <Paragraphs>72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Caveat Brush</vt:lpstr>
      <vt:lpstr>Montserrat</vt:lpstr>
      <vt:lpstr>Corbel</vt:lpstr>
      <vt:lpstr>Raleway</vt:lpstr>
      <vt:lpstr>Barlow Semi Condensed Light</vt:lpstr>
      <vt:lpstr>Chinese New Year Art Activities and Decorations by Slidesgos</vt:lpstr>
      <vt:lpstr>TUYÊN TRUYỀN PHÒNG CHỐNG CHÁY NỔ, TAI NẠN THƯƠNG TÍCH, ĐUỐI NƯỚC, ATGT, DỊCH BỆNH</vt:lpstr>
      <vt:lpstr>01</vt:lpstr>
      <vt:lpstr>I. PHÒNG CHỐNG CHÁY NỔ</vt:lpstr>
      <vt:lpstr>Nguyên nhân không nên sử dụng thuốc nổ</vt:lpstr>
      <vt:lpstr>LƯU HUỲNH</vt:lpstr>
      <vt:lpstr>PowerPoint Presentation</vt:lpstr>
      <vt:lpstr>Mẫu mã bắt mắt</vt:lpstr>
      <vt:lpstr>DỄ GÂY SÁT THƯƠNG</vt:lpstr>
      <vt:lpstr>LƯU Ý KHI SỬ DỤNG CÁC CHẤT DỄ CHÁY NỔ</vt:lpstr>
      <vt:lpstr>PowerPoint Presentation</vt:lpstr>
      <vt:lpstr>II. PHÒNG TRÁNH TAI NẠN THƯƠNG TÍCH</vt:lpstr>
      <vt:lpstr>ĐỀ PHÒNG NGÃ</vt:lpstr>
      <vt:lpstr>ĐỀ PHÒNG ĐIỆN GIẬT</vt:lpstr>
      <vt:lpstr>ĐỀ PHÒNG BỊ BỎNG</vt:lpstr>
      <vt:lpstr>ĐỀ PHÒNG BỊ CÔN TRÙNG CẮN</vt:lpstr>
      <vt:lpstr>III. PHÒNG TRÁNH ĐUỐI NƯỚC</vt:lpstr>
      <vt:lpstr>PowerPoint Presentation</vt:lpstr>
      <vt:lpstr>IV. PHÒNG TRÁNH TAI NẠN GIAO THÔNG</vt:lpstr>
      <vt:lpstr>PowerPoint Presentation</vt:lpstr>
      <vt:lpstr>V. PHÒNG TRÁNH DỊCH COVID-19</vt:lpstr>
      <vt:lpstr>CHÚC CÁC EM VÀ GIA ĐÌNH ĐÓN TẾT MẠNH KHỎE AN TOÀN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TUYÊN TRUYỀN PHÒNG CHỐNG CHÁY NỔ, TAI NẠN THƯƠNG TÍCH, ĐUỐI NƯỚC, ATGT, DỊCH BỆNH</dc:title>
  <cp:lastModifiedBy>Admin</cp:lastModifiedBy>
  <cp:revision>8</cp:revision>
  <dcterms:modified xsi:type="dcterms:W3CDTF">2022-05-02T14:15:34Z</dcterms:modified>
</cp:coreProperties>
</file>